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6858000" cx="12190400"/>
  <p:notesSz cx="6858000" cy="9144000"/>
  <p:embeddedFontLst>
    <p:embeddedFont>
      <p:font typeface="Roboto"/>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26" roundtripDataSignature="AMtx7mhzNDUldsGM2dPoJXNIJKjFYJJlF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Roboto-regular.fntdata"/><Relationship Id="rId21" Type="http://schemas.openxmlformats.org/officeDocument/2006/relationships/slide" Target="slides/slide16.xml"/><Relationship Id="rId24" Type="http://schemas.openxmlformats.org/officeDocument/2006/relationships/font" Target="fonts/Roboto-italic.fntdata"/><Relationship Id="rId23" Type="http://schemas.openxmlformats.org/officeDocument/2006/relationships/font" Target="fonts/Robot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customschemas.google.com/relationships/presentationmetadata" Target="metadata"/><Relationship Id="rId25" Type="http://schemas.openxmlformats.org/officeDocument/2006/relationships/font" Target="fonts/Robot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 name="Google Shape;64;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 name="Google Shape;65;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4" name="Google Shape;184;p2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3" name="Google Shape;193;p2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9" name="Google Shape;209;p2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0" name="Google Shape;220;p29: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2" name="Google Shape;232;p3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4641671ab1_0_0: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34641671ab1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g34641671ab1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s-E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4" name="Google Shape;254;p3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 name="Google Shape;75;p1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 name="Google Shape;88;p2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 name="Google Shape;98;p2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4626555984_0_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 name="Google Shape;113;g34626555984_0_23: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 name="Google Shape;129;p2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 name="Google Shape;142;p2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4626555984_0_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 name="Google Shape;157;g34626555984_0_40: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4626555984_0_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 name="Google Shape;169;g34626555984_0_7: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2.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2.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hyperlink" Target="mailto:info@tknika.eus" TargetMode="Externa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Izenburua">
  <p:cSld name="0-Izenburua">
    <p:spTree>
      <p:nvGrpSpPr>
        <p:cNvPr id="15" name="Shape 15"/>
        <p:cNvGrpSpPr/>
        <p:nvPr/>
      </p:nvGrpSpPr>
      <p:grpSpPr>
        <a:xfrm>
          <a:off x="0" y="0"/>
          <a:ext cx="0" cy="0"/>
          <a:chOff x="0" y="0"/>
          <a:chExt cx="0" cy="0"/>
        </a:xfrm>
      </p:grpSpPr>
      <p:sp>
        <p:nvSpPr>
          <p:cNvPr id="16" name="Google Shape;16;p16"/>
          <p:cNvSpPr txBox="1"/>
          <p:nvPr>
            <p:ph type="ctrTitle"/>
          </p:nvPr>
        </p:nvSpPr>
        <p:spPr>
          <a:xfrm>
            <a:off x="2618979" y="1868344"/>
            <a:ext cx="6765101" cy="216024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5000"/>
              <a:buFont typeface="Arial"/>
              <a:buNone/>
              <a:defRPr b="1" sz="5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6"/>
          <p:cNvSpPr txBox="1"/>
          <p:nvPr>
            <p:ph idx="1" type="subTitle"/>
          </p:nvPr>
        </p:nvSpPr>
        <p:spPr>
          <a:xfrm>
            <a:off x="1828561" y="5042534"/>
            <a:ext cx="8533289" cy="334888"/>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400"/>
              </a:spcBef>
              <a:spcAft>
                <a:spcPts val="0"/>
              </a:spcAft>
              <a:buClr>
                <a:schemeClr val="dk1"/>
              </a:buClr>
              <a:buSzPts val="2000"/>
              <a:buNone/>
              <a:defRPr sz="2000">
                <a:solidFill>
                  <a:schemeClr val="dk1"/>
                </a:solidFill>
                <a:latin typeface="Arial"/>
                <a:ea typeface="Arial"/>
                <a:cs typeface="Arial"/>
                <a:sym typeface="Aria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16"/>
          <p:cNvSpPr txBox="1"/>
          <p:nvPr>
            <p:ph idx="10" type="dt"/>
          </p:nvPr>
        </p:nvSpPr>
        <p:spPr>
          <a:xfrm>
            <a:off x="609521" y="6356351"/>
            <a:ext cx="284443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6"/>
          <p:cNvSpPr txBox="1"/>
          <p:nvPr>
            <p:ph idx="11" type="ftr"/>
          </p:nvPr>
        </p:nvSpPr>
        <p:spPr>
          <a:xfrm>
            <a:off x="4165058" y="6356351"/>
            <a:ext cx="3860297"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6"/>
          <p:cNvSpPr txBox="1"/>
          <p:nvPr>
            <p:ph idx="12" type="sldNum"/>
          </p:nvPr>
        </p:nvSpPr>
        <p:spPr>
          <a:xfrm>
            <a:off x="8736463" y="6165304"/>
            <a:ext cx="284443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cxnSp>
        <p:nvCxnSpPr>
          <p:cNvPr id="21" name="Google Shape;21;p16"/>
          <p:cNvCxnSpPr/>
          <p:nvPr/>
        </p:nvCxnSpPr>
        <p:spPr>
          <a:xfrm>
            <a:off x="622598" y="5373216"/>
            <a:ext cx="10945216" cy="0"/>
          </a:xfrm>
          <a:prstGeom prst="straightConnector1">
            <a:avLst/>
          </a:prstGeom>
          <a:noFill/>
          <a:ln cap="flat" cmpd="sng" w="9525">
            <a:solidFill>
              <a:schemeClr val="dk1"/>
            </a:solidFill>
            <a:prstDash val="solid"/>
            <a:round/>
            <a:headEnd len="sm" w="sm" type="none"/>
            <a:tailEnd len="sm" w="sm" type="none"/>
          </a:ln>
        </p:spPr>
      </p:cxnSp>
      <p:pic>
        <p:nvPicPr>
          <p:cNvPr id="22" name="Google Shape;22;p16"/>
          <p:cNvPicPr preferRelativeResize="0"/>
          <p:nvPr/>
        </p:nvPicPr>
        <p:blipFill rotWithShape="1">
          <a:blip r:embed="rId2">
            <a:alphaModFix/>
          </a:blip>
          <a:srcRect b="0" l="0" r="0" t="0"/>
          <a:stretch/>
        </p:blipFill>
        <p:spPr>
          <a:xfrm>
            <a:off x="-1" y="6565359"/>
            <a:ext cx="12190413" cy="292642"/>
          </a:xfrm>
          <a:prstGeom prst="rect">
            <a:avLst/>
          </a:prstGeom>
          <a:noFill/>
          <a:ln>
            <a:noFill/>
          </a:ln>
        </p:spPr>
      </p:pic>
      <p:pic>
        <p:nvPicPr>
          <p:cNvPr descr="G:\Mi unidad\ana\Tknika\LOGOs TKNIKA\header_ppt_unevoc.png" id="23" name="Google Shape;23;p16"/>
          <p:cNvPicPr preferRelativeResize="0"/>
          <p:nvPr/>
        </p:nvPicPr>
        <p:blipFill rotWithShape="1">
          <a:blip r:embed="rId3">
            <a:alphaModFix/>
          </a:blip>
          <a:srcRect b="1" l="54342" r="0" t="-14975"/>
          <a:stretch/>
        </p:blipFill>
        <p:spPr>
          <a:xfrm>
            <a:off x="6631708" y="203204"/>
            <a:ext cx="4935497" cy="441014"/>
          </a:xfrm>
          <a:prstGeom prst="rect">
            <a:avLst/>
          </a:prstGeom>
          <a:noFill/>
          <a:ln>
            <a:noFill/>
          </a:ln>
        </p:spPr>
      </p:pic>
      <p:pic>
        <p:nvPicPr>
          <p:cNvPr id="24" name="Google Shape;24;p16"/>
          <p:cNvPicPr preferRelativeResize="0"/>
          <p:nvPr/>
        </p:nvPicPr>
        <p:blipFill rotWithShape="1">
          <a:blip r:embed="rId4">
            <a:alphaModFix/>
          </a:blip>
          <a:srcRect b="0" l="0" r="0" t="0"/>
          <a:stretch/>
        </p:blipFill>
        <p:spPr>
          <a:xfrm>
            <a:off x="809229" y="203205"/>
            <a:ext cx="3619500" cy="55417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Indizea">
  <p:cSld name="1-Indizea">
    <p:spTree>
      <p:nvGrpSpPr>
        <p:cNvPr id="25" name="Shape 25"/>
        <p:cNvGrpSpPr/>
        <p:nvPr/>
      </p:nvGrpSpPr>
      <p:grpSpPr>
        <a:xfrm>
          <a:off x="0" y="0"/>
          <a:ext cx="0" cy="0"/>
          <a:chOff x="0" y="0"/>
          <a:chExt cx="0" cy="0"/>
        </a:xfrm>
      </p:grpSpPr>
      <p:sp>
        <p:nvSpPr>
          <p:cNvPr id="26" name="Google Shape;26;p17"/>
          <p:cNvSpPr txBox="1"/>
          <p:nvPr>
            <p:ph type="title"/>
          </p:nvPr>
        </p:nvSpPr>
        <p:spPr>
          <a:xfrm>
            <a:off x="478582" y="1124744"/>
            <a:ext cx="11161240" cy="864096"/>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3000"/>
              <a:buFont typeface="Arial"/>
              <a:buNone/>
              <a:defRPr b="1" sz="3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7"/>
          <p:cNvSpPr txBox="1"/>
          <p:nvPr>
            <p:ph idx="10" type="dt"/>
          </p:nvPr>
        </p:nvSpPr>
        <p:spPr>
          <a:xfrm>
            <a:off x="609521" y="6356351"/>
            <a:ext cx="284443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17"/>
          <p:cNvSpPr txBox="1"/>
          <p:nvPr>
            <p:ph idx="11" type="ftr"/>
          </p:nvPr>
        </p:nvSpPr>
        <p:spPr>
          <a:xfrm>
            <a:off x="4165058" y="6356351"/>
            <a:ext cx="3860297"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7"/>
          <p:cNvSpPr txBox="1"/>
          <p:nvPr>
            <p:ph idx="12" type="sldNum"/>
          </p:nvPr>
        </p:nvSpPr>
        <p:spPr>
          <a:xfrm>
            <a:off x="8736463" y="6165304"/>
            <a:ext cx="284443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
        <p:nvSpPr>
          <p:cNvPr id="30" name="Google Shape;30;p17"/>
          <p:cNvSpPr txBox="1"/>
          <p:nvPr>
            <p:ph idx="1" type="body"/>
          </p:nvPr>
        </p:nvSpPr>
        <p:spPr>
          <a:xfrm>
            <a:off x="4295006" y="1988840"/>
            <a:ext cx="3600400" cy="3528392"/>
          </a:xfrm>
          <a:prstGeom prst="rect">
            <a:avLst/>
          </a:prstGeom>
          <a:noFill/>
          <a:ln>
            <a:noFill/>
          </a:ln>
        </p:spPr>
        <p:txBody>
          <a:bodyPr anchorCtr="0" anchor="t" bIns="45700" lIns="91425" spcFirstLastPara="1" rIns="91425" wrap="square" tIns="45700">
            <a:normAutofit/>
          </a:bodyPr>
          <a:lstStyle>
            <a:lvl1pPr indent="-228600" lvl="0" marL="457200" algn="just">
              <a:lnSpc>
                <a:spcPct val="100000"/>
              </a:lnSpc>
              <a:spcBef>
                <a:spcPts val="0"/>
              </a:spcBef>
              <a:spcAft>
                <a:spcPts val="0"/>
              </a:spcAft>
              <a:buClr>
                <a:schemeClr val="dk1"/>
              </a:buClr>
              <a:buSzPts val="1900"/>
              <a:buNone/>
              <a:defRPr sz="1900">
                <a:latin typeface="Arial"/>
                <a:ea typeface="Arial"/>
                <a:cs typeface="Arial"/>
                <a:sym typeface="Arial"/>
              </a:defRPr>
            </a:lvl1pPr>
            <a:lvl2pPr indent="-349250" lvl="1" marL="914400" algn="l">
              <a:lnSpc>
                <a:spcPct val="100000"/>
              </a:lnSpc>
              <a:spcBef>
                <a:spcPts val="380"/>
              </a:spcBef>
              <a:spcAft>
                <a:spcPts val="0"/>
              </a:spcAft>
              <a:buClr>
                <a:schemeClr val="dk1"/>
              </a:buClr>
              <a:buSzPts val="1900"/>
              <a:buChar char="–"/>
              <a:defRPr sz="1900">
                <a:latin typeface="Arial"/>
                <a:ea typeface="Arial"/>
                <a:cs typeface="Arial"/>
                <a:sym typeface="Arial"/>
              </a:defRPr>
            </a:lvl2pPr>
            <a:lvl3pPr indent="-349250" lvl="2" marL="1371600" algn="l">
              <a:lnSpc>
                <a:spcPct val="100000"/>
              </a:lnSpc>
              <a:spcBef>
                <a:spcPts val="380"/>
              </a:spcBef>
              <a:spcAft>
                <a:spcPts val="0"/>
              </a:spcAft>
              <a:buClr>
                <a:schemeClr val="dk1"/>
              </a:buClr>
              <a:buSzPts val="1900"/>
              <a:buChar char="•"/>
              <a:defRPr sz="1900">
                <a:latin typeface="Arial"/>
                <a:ea typeface="Arial"/>
                <a:cs typeface="Arial"/>
                <a:sym typeface="Arial"/>
              </a:defRPr>
            </a:lvl3pPr>
            <a:lvl4pPr indent="-349250" lvl="3" marL="1828800" algn="l">
              <a:lnSpc>
                <a:spcPct val="100000"/>
              </a:lnSpc>
              <a:spcBef>
                <a:spcPts val="380"/>
              </a:spcBef>
              <a:spcAft>
                <a:spcPts val="0"/>
              </a:spcAft>
              <a:buClr>
                <a:schemeClr val="dk1"/>
              </a:buClr>
              <a:buSzPts val="1900"/>
              <a:buChar char="–"/>
              <a:defRPr sz="1900">
                <a:latin typeface="Arial"/>
                <a:ea typeface="Arial"/>
                <a:cs typeface="Arial"/>
                <a:sym typeface="Arial"/>
              </a:defRPr>
            </a:lvl4pPr>
            <a:lvl5pPr indent="-349250" lvl="4" marL="2286000" algn="l">
              <a:lnSpc>
                <a:spcPct val="100000"/>
              </a:lnSpc>
              <a:spcBef>
                <a:spcPts val="380"/>
              </a:spcBef>
              <a:spcAft>
                <a:spcPts val="0"/>
              </a:spcAft>
              <a:buClr>
                <a:schemeClr val="dk1"/>
              </a:buClr>
              <a:buSzPts val="1900"/>
              <a:buChar char="»"/>
              <a:defRPr sz="1900">
                <a:latin typeface="Arial"/>
                <a:ea typeface="Arial"/>
                <a:cs typeface="Arial"/>
                <a:sym typeface="Aria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pic>
        <p:nvPicPr>
          <p:cNvPr id="31" name="Google Shape;31;p17"/>
          <p:cNvPicPr preferRelativeResize="0"/>
          <p:nvPr/>
        </p:nvPicPr>
        <p:blipFill rotWithShape="1">
          <a:blip r:embed="rId2">
            <a:alphaModFix/>
          </a:blip>
          <a:srcRect b="0" l="0" r="0" t="0"/>
          <a:stretch/>
        </p:blipFill>
        <p:spPr>
          <a:xfrm>
            <a:off x="-1" y="6565359"/>
            <a:ext cx="12190413" cy="292642"/>
          </a:xfrm>
          <a:prstGeom prst="rect">
            <a:avLst/>
          </a:prstGeom>
          <a:noFill/>
          <a:ln>
            <a:noFill/>
          </a:ln>
        </p:spPr>
      </p:pic>
      <p:pic>
        <p:nvPicPr>
          <p:cNvPr descr="G:\Mi unidad\ana\Tknika\LOGOs TKNIKA\header_ppt.png" id="32" name="Google Shape;32;p17"/>
          <p:cNvPicPr preferRelativeResize="0"/>
          <p:nvPr/>
        </p:nvPicPr>
        <p:blipFill rotWithShape="1">
          <a:blip r:embed="rId3">
            <a:alphaModFix/>
          </a:blip>
          <a:srcRect b="1" l="48995" r="0" t="6510"/>
          <a:stretch/>
        </p:blipFill>
        <p:spPr>
          <a:xfrm>
            <a:off x="5985164" y="285624"/>
            <a:ext cx="5582042" cy="358593"/>
          </a:xfrm>
          <a:prstGeom prst="rect">
            <a:avLst/>
          </a:prstGeom>
          <a:noFill/>
          <a:ln>
            <a:noFill/>
          </a:ln>
        </p:spPr>
      </p:pic>
      <p:pic>
        <p:nvPicPr>
          <p:cNvPr descr="FPE Mendizabala" id="33" name="Google Shape;33;p17"/>
          <p:cNvPicPr preferRelativeResize="0"/>
          <p:nvPr/>
        </p:nvPicPr>
        <p:blipFill rotWithShape="1">
          <a:blip r:embed="rId4">
            <a:alphaModFix/>
          </a:blip>
          <a:srcRect b="0" l="0" r="0" t="0"/>
          <a:stretch/>
        </p:blipFill>
        <p:spPr>
          <a:xfrm>
            <a:off x="478582" y="180985"/>
            <a:ext cx="3619500" cy="58627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Atala tituluarekin">
  <p:cSld name="2-Atala tituluarekin">
    <p:spTree>
      <p:nvGrpSpPr>
        <p:cNvPr id="34" name="Shape 34"/>
        <p:cNvGrpSpPr/>
        <p:nvPr/>
      </p:nvGrpSpPr>
      <p:grpSpPr>
        <a:xfrm>
          <a:off x="0" y="0"/>
          <a:ext cx="0" cy="0"/>
          <a:chOff x="0" y="0"/>
          <a:chExt cx="0" cy="0"/>
        </a:xfrm>
      </p:grpSpPr>
      <p:sp>
        <p:nvSpPr>
          <p:cNvPr id="35" name="Google Shape;35;p18"/>
          <p:cNvSpPr txBox="1"/>
          <p:nvPr>
            <p:ph type="title"/>
          </p:nvPr>
        </p:nvSpPr>
        <p:spPr>
          <a:xfrm>
            <a:off x="609521" y="764704"/>
            <a:ext cx="10971372" cy="576064"/>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000"/>
              <a:buFont typeface="Arial"/>
              <a:buNone/>
              <a:defRPr b="1"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8"/>
          <p:cNvSpPr txBox="1"/>
          <p:nvPr>
            <p:ph idx="10" type="dt"/>
          </p:nvPr>
        </p:nvSpPr>
        <p:spPr>
          <a:xfrm>
            <a:off x="609521" y="6356351"/>
            <a:ext cx="284443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8"/>
          <p:cNvSpPr txBox="1"/>
          <p:nvPr>
            <p:ph idx="11" type="ftr"/>
          </p:nvPr>
        </p:nvSpPr>
        <p:spPr>
          <a:xfrm>
            <a:off x="4165058" y="6356351"/>
            <a:ext cx="3860297"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8"/>
          <p:cNvSpPr txBox="1"/>
          <p:nvPr>
            <p:ph idx="12" type="sldNum"/>
          </p:nvPr>
        </p:nvSpPr>
        <p:spPr>
          <a:xfrm>
            <a:off x="8736463" y="6165304"/>
            <a:ext cx="284443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pic>
        <p:nvPicPr>
          <p:cNvPr id="39" name="Google Shape;39;p18"/>
          <p:cNvPicPr preferRelativeResize="0"/>
          <p:nvPr/>
        </p:nvPicPr>
        <p:blipFill rotWithShape="1">
          <a:blip r:embed="rId2">
            <a:alphaModFix/>
          </a:blip>
          <a:srcRect b="0" l="0" r="0" t="0"/>
          <a:stretch/>
        </p:blipFill>
        <p:spPr>
          <a:xfrm>
            <a:off x="-1" y="6565359"/>
            <a:ext cx="12190413" cy="292642"/>
          </a:xfrm>
          <a:prstGeom prst="rect">
            <a:avLst/>
          </a:prstGeom>
          <a:noFill/>
          <a:ln>
            <a:noFill/>
          </a:ln>
        </p:spPr>
      </p:pic>
      <p:sp>
        <p:nvSpPr>
          <p:cNvPr id="40" name="Google Shape;40;p18"/>
          <p:cNvSpPr txBox="1"/>
          <p:nvPr>
            <p:ph idx="1" type="body"/>
          </p:nvPr>
        </p:nvSpPr>
        <p:spPr>
          <a:xfrm>
            <a:off x="622598" y="2204864"/>
            <a:ext cx="7200800" cy="3816424"/>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1"/>
              </a:buClr>
              <a:buSzPts val="1600"/>
              <a:buNone/>
              <a:defRPr sz="1600">
                <a:latin typeface="Arial"/>
                <a:ea typeface="Arial"/>
                <a:cs typeface="Arial"/>
                <a:sym typeface="Arial"/>
              </a:defRPr>
            </a:lvl1pPr>
            <a:lvl2pPr indent="-228600" lvl="1" marL="914400" algn="l">
              <a:lnSpc>
                <a:spcPct val="100000"/>
              </a:lnSpc>
              <a:spcBef>
                <a:spcPts val="0"/>
              </a:spcBef>
              <a:spcAft>
                <a:spcPts val="0"/>
              </a:spcAft>
              <a:buClr>
                <a:schemeClr val="dk1"/>
              </a:buClr>
              <a:buSzPts val="2400"/>
              <a:buNone/>
              <a:defRPr sz="2400">
                <a:latin typeface="Arial"/>
                <a:ea typeface="Arial"/>
                <a:cs typeface="Arial"/>
                <a:sym typeface="Arial"/>
              </a:defRPr>
            </a:lvl2pPr>
            <a:lvl3pPr indent="-228600" lvl="2" marL="1371600" algn="l">
              <a:lnSpc>
                <a:spcPct val="100000"/>
              </a:lnSpc>
              <a:spcBef>
                <a:spcPts val="0"/>
              </a:spcBef>
              <a:spcAft>
                <a:spcPts val="0"/>
              </a:spcAft>
              <a:buClr>
                <a:schemeClr val="dk1"/>
              </a:buClr>
              <a:buSzPts val="2400"/>
              <a:buNone/>
              <a:defRPr sz="2400">
                <a:latin typeface="Arial"/>
                <a:ea typeface="Arial"/>
                <a:cs typeface="Arial"/>
                <a:sym typeface="Arial"/>
              </a:defRPr>
            </a:lvl3pPr>
            <a:lvl4pPr indent="-228600" lvl="3" marL="1828800" algn="l">
              <a:lnSpc>
                <a:spcPct val="100000"/>
              </a:lnSpc>
              <a:spcBef>
                <a:spcPts val="0"/>
              </a:spcBef>
              <a:spcAft>
                <a:spcPts val="0"/>
              </a:spcAft>
              <a:buClr>
                <a:schemeClr val="dk1"/>
              </a:buClr>
              <a:buSzPts val="2400"/>
              <a:buNone/>
              <a:defRPr sz="2400">
                <a:latin typeface="Arial"/>
                <a:ea typeface="Arial"/>
                <a:cs typeface="Arial"/>
                <a:sym typeface="Arial"/>
              </a:defRPr>
            </a:lvl4pPr>
            <a:lvl5pPr indent="-228600" lvl="4" marL="2286000" algn="l">
              <a:lnSpc>
                <a:spcPct val="100000"/>
              </a:lnSpc>
              <a:spcBef>
                <a:spcPts val="0"/>
              </a:spcBef>
              <a:spcAft>
                <a:spcPts val="0"/>
              </a:spcAft>
              <a:buClr>
                <a:schemeClr val="dk1"/>
              </a:buClr>
              <a:buSzPts val="2400"/>
              <a:buNone/>
              <a:defRPr sz="2400">
                <a:latin typeface="Arial"/>
                <a:ea typeface="Arial"/>
                <a:cs typeface="Arial"/>
                <a:sym typeface="Aria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1" name="Google Shape;41;p18"/>
          <p:cNvSpPr txBox="1"/>
          <p:nvPr>
            <p:ph idx="2" type="body"/>
          </p:nvPr>
        </p:nvSpPr>
        <p:spPr>
          <a:xfrm>
            <a:off x="622598" y="1340768"/>
            <a:ext cx="10945215" cy="432519"/>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600"/>
              </a:spcBef>
              <a:spcAft>
                <a:spcPts val="0"/>
              </a:spcAft>
              <a:buClr>
                <a:srgbClr val="CEDA2E"/>
              </a:buClr>
              <a:buSzPts val="3000"/>
              <a:buNone/>
              <a:defRPr sz="3000">
                <a:solidFill>
                  <a:srgbClr val="CEDA2E"/>
                </a:solidFill>
                <a:latin typeface="Arial"/>
                <a:ea typeface="Arial"/>
                <a:cs typeface="Arial"/>
                <a:sym typeface="Arial"/>
              </a:defRPr>
            </a:lvl1pPr>
            <a:lvl2pPr indent="-419100" lvl="1" marL="914400" algn="l">
              <a:lnSpc>
                <a:spcPct val="100000"/>
              </a:lnSpc>
              <a:spcBef>
                <a:spcPts val="600"/>
              </a:spcBef>
              <a:spcAft>
                <a:spcPts val="0"/>
              </a:spcAft>
              <a:buClr>
                <a:schemeClr val="dk1"/>
              </a:buClr>
              <a:buSzPts val="3000"/>
              <a:buChar char="–"/>
              <a:defRPr sz="3000">
                <a:latin typeface="Arial"/>
                <a:ea typeface="Arial"/>
                <a:cs typeface="Arial"/>
                <a:sym typeface="Arial"/>
              </a:defRPr>
            </a:lvl2pPr>
            <a:lvl3pPr indent="-419100" lvl="2" marL="1371600" algn="l">
              <a:lnSpc>
                <a:spcPct val="100000"/>
              </a:lnSpc>
              <a:spcBef>
                <a:spcPts val="600"/>
              </a:spcBef>
              <a:spcAft>
                <a:spcPts val="0"/>
              </a:spcAft>
              <a:buClr>
                <a:schemeClr val="dk1"/>
              </a:buClr>
              <a:buSzPts val="3000"/>
              <a:buChar char="•"/>
              <a:defRPr sz="3000">
                <a:latin typeface="Arial"/>
                <a:ea typeface="Arial"/>
                <a:cs typeface="Arial"/>
                <a:sym typeface="Arial"/>
              </a:defRPr>
            </a:lvl3pPr>
            <a:lvl4pPr indent="-419100" lvl="3" marL="1828800" algn="l">
              <a:lnSpc>
                <a:spcPct val="100000"/>
              </a:lnSpc>
              <a:spcBef>
                <a:spcPts val="600"/>
              </a:spcBef>
              <a:spcAft>
                <a:spcPts val="0"/>
              </a:spcAft>
              <a:buClr>
                <a:schemeClr val="dk1"/>
              </a:buClr>
              <a:buSzPts val="3000"/>
              <a:buChar char="–"/>
              <a:defRPr sz="3000">
                <a:latin typeface="Arial"/>
                <a:ea typeface="Arial"/>
                <a:cs typeface="Arial"/>
                <a:sym typeface="Arial"/>
              </a:defRPr>
            </a:lvl4pPr>
            <a:lvl5pPr indent="-419100" lvl="4" marL="2286000" algn="l">
              <a:lnSpc>
                <a:spcPct val="100000"/>
              </a:lnSpc>
              <a:spcBef>
                <a:spcPts val="600"/>
              </a:spcBef>
              <a:spcAft>
                <a:spcPts val="0"/>
              </a:spcAft>
              <a:buClr>
                <a:schemeClr val="dk1"/>
              </a:buClr>
              <a:buSzPts val="3000"/>
              <a:buChar char="»"/>
              <a:defRPr sz="3000">
                <a:latin typeface="Arial"/>
                <a:ea typeface="Arial"/>
                <a:cs typeface="Arial"/>
                <a:sym typeface="Aria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2" name="Google Shape;42;p18"/>
          <p:cNvSpPr/>
          <p:nvPr>
            <p:ph idx="3" type="pic"/>
          </p:nvPr>
        </p:nvSpPr>
        <p:spPr>
          <a:xfrm>
            <a:off x="8039100" y="2205038"/>
            <a:ext cx="3529013" cy="3816350"/>
          </a:xfrm>
          <a:prstGeom prst="rect">
            <a:avLst/>
          </a:prstGeom>
          <a:noFill/>
          <a:ln>
            <a:noFill/>
          </a:ln>
        </p:spPr>
      </p:sp>
      <p:pic>
        <p:nvPicPr>
          <p:cNvPr descr="G:\Mi unidad\ana\Tknika\LOGOs TKNIKA\header_ppt.png" id="43" name="Google Shape;43;p18"/>
          <p:cNvPicPr preferRelativeResize="0"/>
          <p:nvPr/>
        </p:nvPicPr>
        <p:blipFill rotWithShape="1">
          <a:blip r:embed="rId3">
            <a:alphaModFix/>
          </a:blip>
          <a:srcRect b="0" l="0" r="0" t="0"/>
          <a:stretch/>
        </p:blipFill>
        <p:spPr>
          <a:xfrm>
            <a:off x="623206" y="260648"/>
            <a:ext cx="10944000" cy="38357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Atala">
  <p:cSld name="2-Atala">
    <p:spTree>
      <p:nvGrpSpPr>
        <p:cNvPr id="44" name="Shape 44"/>
        <p:cNvGrpSpPr/>
        <p:nvPr/>
      </p:nvGrpSpPr>
      <p:grpSpPr>
        <a:xfrm>
          <a:off x="0" y="0"/>
          <a:ext cx="0" cy="0"/>
          <a:chOff x="0" y="0"/>
          <a:chExt cx="0" cy="0"/>
        </a:xfrm>
      </p:grpSpPr>
      <p:sp>
        <p:nvSpPr>
          <p:cNvPr id="45" name="Google Shape;45;p19"/>
          <p:cNvSpPr txBox="1"/>
          <p:nvPr>
            <p:ph idx="10" type="dt"/>
          </p:nvPr>
        </p:nvSpPr>
        <p:spPr>
          <a:xfrm>
            <a:off x="609521" y="6356351"/>
            <a:ext cx="284443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9"/>
          <p:cNvSpPr txBox="1"/>
          <p:nvPr>
            <p:ph idx="11" type="ftr"/>
          </p:nvPr>
        </p:nvSpPr>
        <p:spPr>
          <a:xfrm>
            <a:off x="4165058" y="6356351"/>
            <a:ext cx="3860297"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9"/>
          <p:cNvSpPr txBox="1"/>
          <p:nvPr>
            <p:ph idx="12" type="sldNum"/>
          </p:nvPr>
        </p:nvSpPr>
        <p:spPr>
          <a:xfrm>
            <a:off x="8736463" y="6165304"/>
            <a:ext cx="284443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pic>
        <p:nvPicPr>
          <p:cNvPr id="48" name="Google Shape;48;p19"/>
          <p:cNvPicPr preferRelativeResize="0"/>
          <p:nvPr/>
        </p:nvPicPr>
        <p:blipFill rotWithShape="1">
          <a:blip r:embed="rId2">
            <a:alphaModFix/>
          </a:blip>
          <a:srcRect b="0" l="0" r="0" t="0"/>
          <a:stretch/>
        </p:blipFill>
        <p:spPr>
          <a:xfrm>
            <a:off x="-1" y="6565359"/>
            <a:ext cx="12190413" cy="292642"/>
          </a:xfrm>
          <a:prstGeom prst="rect">
            <a:avLst/>
          </a:prstGeom>
          <a:noFill/>
          <a:ln>
            <a:noFill/>
          </a:ln>
        </p:spPr>
      </p:pic>
      <p:sp>
        <p:nvSpPr>
          <p:cNvPr id="49" name="Google Shape;49;p19"/>
          <p:cNvSpPr txBox="1"/>
          <p:nvPr>
            <p:ph idx="1" type="body"/>
          </p:nvPr>
        </p:nvSpPr>
        <p:spPr>
          <a:xfrm>
            <a:off x="622598" y="1192033"/>
            <a:ext cx="7200800" cy="4829255"/>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1"/>
              </a:buClr>
              <a:buSzPts val="1600"/>
              <a:buNone/>
              <a:defRPr sz="1600">
                <a:latin typeface="Arial"/>
                <a:ea typeface="Arial"/>
                <a:cs typeface="Arial"/>
                <a:sym typeface="Arial"/>
              </a:defRPr>
            </a:lvl1pPr>
            <a:lvl2pPr indent="-228600" lvl="1" marL="914400" algn="l">
              <a:lnSpc>
                <a:spcPct val="100000"/>
              </a:lnSpc>
              <a:spcBef>
                <a:spcPts val="0"/>
              </a:spcBef>
              <a:spcAft>
                <a:spcPts val="0"/>
              </a:spcAft>
              <a:buClr>
                <a:schemeClr val="dk1"/>
              </a:buClr>
              <a:buSzPts val="2400"/>
              <a:buNone/>
              <a:defRPr sz="2400">
                <a:latin typeface="Arial"/>
                <a:ea typeface="Arial"/>
                <a:cs typeface="Arial"/>
                <a:sym typeface="Arial"/>
              </a:defRPr>
            </a:lvl2pPr>
            <a:lvl3pPr indent="-228600" lvl="2" marL="1371600" algn="l">
              <a:lnSpc>
                <a:spcPct val="100000"/>
              </a:lnSpc>
              <a:spcBef>
                <a:spcPts val="0"/>
              </a:spcBef>
              <a:spcAft>
                <a:spcPts val="0"/>
              </a:spcAft>
              <a:buClr>
                <a:schemeClr val="dk1"/>
              </a:buClr>
              <a:buSzPts val="2400"/>
              <a:buNone/>
              <a:defRPr sz="2400">
                <a:latin typeface="Arial"/>
                <a:ea typeface="Arial"/>
                <a:cs typeface="Arial"/>
                <a:sym typeface="Arial"/>
              </a:defRPr>
            </a:lvl3pPr>
            <a:lvl4pPr indent="-228600" lvl="3" marL="1828800" algn="l">
              <a:lnSpc>
                <a:spcPct val="100000"/>
              </a:lnSpc>
              <a:spcBef>
                <a:spcPts val="0"/>
              </a:spcBef>
              <a:spcAft>
                <a:spcPts val="0"/>
              </a:spcAft>
              <a:buClr>
                <a:schemeClr val="dk1"/>
              </a:buClr>
              <a:buSzPts val="2400"/>
              <a:buNone/>
              <a:defRPr sz="2400">
                <a:latin typeface="Arial"/>
                <a:ea typeface="Arial"/>
                <a:cs typeface="Arial"/>
                <a:sym typeface="Arial"/>
              </a:defRPr>
            </a:lvl4pPr>
            <a:lvl5pPr indent="-228600" lvl="4" marL="2286000" algn="l">
              <a:lnSpc>
                <a:spcPct val="100000"/>
              </a:lnSpc>
              <a:spcBef>
                <a:spcPts val="0"/>
              </a:spcBef>
              <a:spcAft>
                <a:spcPts val="0"/>
              </a:spcAft>
              <a:buClr>
                <a:schemeClr val="dk1"/>
              </a:buClr>
              <a:buSzPts val="2400"/>
              <a:buNone/>
              <a:defRPr sz="2400">
                <a:latin typeface="Arial"/>
                <a:ea typeface="Arial"/>
                <a:cs typeface="Arial"/>
                <a:sym typeface="Aria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0" name="Google Shape;50;p19"/>
          <p:cNvSpPr/>
          <p:nvPr>
            <p:ph idx="2" type="pic"/>
          </p:nvPr>
        </p:nvSpPr>
        <p:spPr>
          <a:xfrm>
            <a:off x="8039100" y="1192033"/>
            <a:ext cx="3529013" cy="4829355"/>
          </a:xfrm>
          <a:prstGeom prst="rect">
            <a:avLst/>
          </a:prstGeom>
          <a:noFill/>
          <a:ln>
            <a:noFill/>
          </a:ln>
        </p:spPr>
      </p:sp>
      <p:pic>
        <p:nvPicPr>
          <p:cNvPr descr="G:\Mi unidad\ana\Tknika\LOGOs TKNIKA\header_ppt.png" id="51" name="Google Shape;51;p19"/>
          <p:cNvPicPr preferRelativeResize="0"/>
          <p:nvPr/>
        </p:nvPicPr>
        <p:blipFill rotWithShape="1">
          <a:blip r:embed="rId3">
            <a:alphaModFix/>
          </a:blip>
          <a:srcRect b="0" l="0" r="0" t="0"/>
          <a:stretch/>
        </p:blipFill>
        <p:spPr>
          <a:xfrm>
            <a:off x="623206" y="260648"/>
            <a:ext cx="10944000" cy="38357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Amaiera">
  <p:cSld name="3-Amaiera">
    <p:spTree>
      <p:nvGrpSpPr>
        <p:cNvPr id="52" name="Shape 52"/>
        <p:cNvGrpSpPr/>
        <p:nvPr/>
      </p:nvGrpSpPr>
      <p:grpSpPr>
        <a:xfrm>
          <a:off x="0" y="0"/>
          <a:ext cx="0" cy="0"/>
          <a:chOff x="0" y="0"/>
          <a:chExt cx="0" cy="0"/>
        </a:xfrm>
      </p:grpSpPr>
      <p:sp>
        <p:nvSpPr>
          <p:cNvPr id="53" name="Google Shape;53;p20"/>
          <p:cNvSpPr txBox="1"/>
          <p:nvPr>
            <p:ph type="title"/>
          </p:nvPr>
        </p:nvSpPr>
        <p:spPr>
          <a:xfrm>
            <a:off x="609521" y="1288131"/>
            <a:ext cx="10971372"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2400"/>
              <a:buFont typeface="Arial"/>
              <a:buNone/>
              <a:defRPr b="1" sz="24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0"/>
          <p:cNvSpPr txBox="1"/>
          <p:nvPr>
            <p:ph idx="10" type="dt"/>
          </p:nvPr>
        </p:nvSpPr>
        <p:spPr>
          <a:xfrm>
            <a:off x="609521" y="6356351"/>
            <a:ext cx="284443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20"/>
          <p:cNvSpPr txBox="1"/>
          <p:nvPr>
            <p:ph idx="11" type="ftr"/>
          </p:nvPr>
        </p:nvSpPr>
        <p:spPr>
          <a:xfrm>
            <a:off x="4165058" y="6356351"/>
            <a:ext cx="3860297"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0"/>
          <p:cNvSpPr txBox="1"/>
          <p:nvPr>
            <p:ph idx="12" type="sldNum"/>
          </p:nvPr>
        </p:nvSpPr>
        <p:spPr>
          <a:xfrm>
            <a:off x="8736463" y="6165304"/>
            <a:ext cx="284443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pic>
        <p:nvPicPr>
          <p:cNvPr id="57" name="Google Shape;57;p20"/>
          <p:cNvPicPr preferRelativeResize="0"/>
          <p:nvPr/>
        </p:nvPicPr>
        <p:blipFill rotWithShape="1">
          <a:blip r:embed="rId2">
            <a:alphaModFix/>
          </a:blip>
          <a:srcRect b="0" l="0" r="0" t="0"/>
          <a:stretch/>
        </p:blipFill>
        <p:spPr>
          <a:xfrm>
            <a:off x="-1" y="6565359"/>
            <a:ext cx="12190413" cy="292642"/>
          </a:xfrm>
          <a:prstGeom prst="rect">
            <a:avLst/>
          </a:prstGeom>
          <a:noFill/>
          <a:ln>
            <a:noFill/>
          </a:ln>
        </p:spPr>
      </p:pic>
      <p:sp>
        <p:nvSpPr>
          <p:cNvPr id="58" name="Google Shape;58;p20"/>
          <p:cNvSpPr txBox="1"/>
          <p:nvPr>
            <p:ph idx="1" type="subTitle"/>
          </p:nvPr>
        </p:nvSpPr>
        <p:spPr>
          <a:xfrm>
            <a:off x="1828561" y="5038328"/>
            <a:ext cx="8533289" cy="334888"/>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400"/>
              </a:spcBef>
              <a:spcAft>
                <a:spcPts val="0"/>
              </a:spcAft>
              <a:buClr>
                <a:schemeClr val="dk1"/>
              </a:buClr>
              <a:buSzPts val="2000"/>
              <a:buNone/>
              <a:defRPr sz="2000">
                <a:solidFill>
                  <a:schemeClr val="dk1"/>
                </a:solidFill>
                <a:latin typeface="Arial"/>
                <a:ea typeface="Arial"/>
                <a:cs typeface="Arial"/>
                <a:sym typeface="Aria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cxnSp>
        <p:nvCxnSpPr>
          <p:cNvPr id="59" name="Google Shape;59;p20"/>
          <p:cNvCxnSpPr/>
          <p:nvPr/>
        </p:nvCxnSpPr>
        <p:spPr>
          <a:xfrm>
            <a:off x="622598" y="5373216"/>
            <a:ext cx="10945216" cy="0"/>
          </a:xfrm>
          <a:prstGeom prst="straightConnector1">
            <a:avLst/>
          </a:prstGeom>
          <a:noFill/>
          <a:ln cap="flat" cmpd="sng" w="9525">
            <a:solidFill>
              <a:schemeClr val="dk1"/>
            </a:solidFill>
            <a:prstDash val="solid"/>
            <a:round/>
            <a:headEnd len="sm" w="sm" type="none"/>
            <a:tailEnd len="sm" w="sm" type="none"/>
          </a:ln>
        </p:spPr>
      </p:cxnSp>
      <p:sp>
        <p:nvSpPr>
          <p:cNvPr id="60" name="Google Shape;60;p20"/>
          <p:cNvSpPr txBox="1"/>
          <p:nvPr/>
        </p:nvSpPr>
        <p:spPr>
          <a:xfrm>
            <a:off x="635542" y="2852936"/>
            <a:ext cx="10932272"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Zamalbide Auzoa z/g - 20100 Errenteria (Gipuzkoa)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T. (+34) 943 082 900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dk1"/>
                </a:solidFill>
                <a:latin typeface="Arial"/>
                <a:ea typeface="Arial"/>
                <a:cs typeface="Arial"/>
                <a:sym typeface="Arial"/>
                <a:hlinkClick r:id="rId3">
                  <a:extLst>
                    <a:ext uri="{A12FA001-AC4F-418D-AE19-62706E023703}">
                      <ahyp:hlinkClr val="tx"/>
                    </a:ext>
                  </a:extLst>
                </a:hlinkClick>
              </a:rPr>
              <a:t>info@tknika.eus</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s-ES" sz="1800" u="none" cap="none" strike="noStrike">
                <a:solidFill>
                  <a:schemeClr val="dk1"/>
                </a:solidFill>
                <a:latin typeface="Arial"/>
                <a:ea typeface="Arial"/>
                <a:cs typeface="Arial"/>
                <a:sym typeface="Arial"/>
              </a:rPr>
              <a:t> www.tknika.eus</a:t>
            </a:r>
            <a:endParaRPr b="0" i="0" sz="1400" u="none" cap="none" strike="noStrike">
              <a:solidFill>
                <a:srgbClr val="000000"/>
              </a:solidFill>
              <a:latin typeface="Arial"/>
              <a:ea typeface="Arial"/>
              <a:cs typeface="Arial"/>
              <a:sym typeface="Arial"/>
            </a:endParaRPr>
          </a:p>
        </p:txBody>
      </p:sp>
      <p:pic>
        <p:nvPicPr>
          <p:cNvPr descr="G:\Mi unidad\ana\Tknika\LOGOs TKNIKA\header_ppt_unevoc.png" id="61" name="Google Shape;61;p20"/>
          <p:cNvPicPr preferRelativeResize="0"/>
          <p:nvPr/>
        </p:nvPicPr>
        <p:blipFill rotWithShape="1">
          <a:blip r:embed="rId4">
            <a:alphaModFix/>
          </a:blip>
          <a:srcRect b="0" l="0" r="0" t="0"/>
          <a:stretch/>
        </p:blipFill>
        <p:spPr>
          <a:xfrm>
            <a:off x="623206" y="260648"/>
            <a:ext cx="10944000" cy="38357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5"/>
          <p:cNvSpPr txBox="1"/>
          <p:nvPr>
            <p:ph type="title"/>
          </p:nvPr>
        </p:nvSpPr>
        <p:spPr>
          <a:xfrm>
            <a:off x="609521" y="274638"/>
            <a:ext cx="10971372"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5"/>
          <p:cNvSpPr txBox="1"/>
          <p:nvPr>
            <p:ph idx="1" type="body"/>
          </p:nvPr>
        </p:nvSpPr>
        <p:spPr>
          <a:xfrm>
            <a:off x="609521" y="1600201"/>
            <a:ext cx="10971372"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5"/>
          <p:cNvSpPr txBox="1"/>
          <p:nvPr>
            <p:ph idx="10" type="dt"/>
          </p:nvPr>
        </p:nvSpPr>
        <p:spPr>
          <a:xfrm>
            <a:off x="609521" y="6356351"/>
            <a:ext cx="284443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5"/>
          <p:cNvSpPr txBox="1"/>
          <p:nvPr>
            <p:ph idx="11" type="ftr"/>
          </p:nvPr>
        </p:nvSpPr>
        <p:spPr>
          <a:xfrm>
            <a:off x="4165058" y="6356351"/>
            <a:ext cx="3860297"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5"/>
          <p:cNvSpPr txBox="1"/>
          <p:nvPr>
            <p:ph idx="12" type="sldNum"/>
          </p:nvPr>
        </p:nvSpPr>
        <p:spPr>
          <a:xfrm>
            <a:off x="8736463" y="6165304"/>
            <a:ext cx="284443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hyperlink" Target="http://drive.google.com/file/d/1ABu93kR2cIsukAMHnhslKdKrILZ-iTPM/view" TargetMode="External"/><Relationship Id="rId5"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9.png"/><Relationship Id="rId4" Type="http://schemas.openxmlformats.org/officeDocument/2006/relationships/image" Target="../media/image26.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image" Target="../media/image29.png"/><Relationship Id="rId5"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7.jpg"/><Relationship Id="rId4" Type="http://schemas.openxmlformats.org/officeDocument/2006/relationships/image" Target="../media/image4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0.jpg"/><Relationship Id="rId4" Type="http://schemas.openxmlformats.org/officeDocument/2006/relationships/image" Target="../media/image17.png"/><Relationship Id="rId5" Type="http://schemas.openxmlformats.org/officeDocument/2006/relationships/image" Target="../media/image32.jpg"/><Relationship Id="rId6"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6.png"/><Relationship Id="rId4" Type="http://schemas.openxmlformats.org/officeDocument/2006/relationships/image" Target="../media/image45.png"/><Relationship Id="rId5" Type="http://schemas.openxmlformats.org/officeDocument/2006/relationships/image" Target="../media/image20.png"/><Relationship Id="rId6"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5.jpg"/><Relationship Id="rId4" Type="http://schemas.openxmlformats.org/officeDocument/2006/relationships/image" Target="../media/image2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6.jpg"/><Relationship Id="rId4" Type="http://schemas.openxmlformats.org/officeDocument/2006/relationships/image" Target="../media/image33.jpg"/><Relationship Id="rId5" Type="http://schemas.openxmlformats.org/officeDocument/2006/relationships/image" Target="../media/image38.jpg"/><Relationship Id="rId6" Type="http://schemas.openxmlformats.org/officeDocument/2006/relationships/image" Target="../media/image3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7.png"/><Relationship Id="rId4" Type="http://schemas.openxmlformats.org/officeDocument/2006/relationships/image" Target="../media/image23.png"/><Relationship Id="rId5" Type="http://schemas.openxmlformats.org/officeDocument/2006/relationships/hyperlink" Target="https://drive.google.com/file/d/1LK4hHwgwgli-lC5A4LXH3diHo5ogO-4B/view?usp=drive_link"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0.jpg"/><Relationship Id="rId4" Type="http://schemas.openxmlformats.org/officeDocument/2006/relationships/image" Target="../media/image42.jpg"/><Relationship Id="rId5" Type="http://schemas.openxmlformats.org/officeDocument/2006/relationships/image" Target="../media/image41.jpg"/><Relationship Id="rId6"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
          <p:cNvSpPr txBox="1"/>
          <p:nvPr>
            <p:ph idx="12" type="sldNum"/>
          </p:nvPr>
        </p:nvSpPr>
        <p:spPr>
          <a:xfrm>
            <a:off x="8739781" y="6232227"/>
            <a:ext cx="284443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latin typeface="Arial"/>
                <a:ea typeface="Arial"/>
                <a:cs typeface="Arial"/>
                <a:sym typeface="Arial"/>
              </a:rPr>
              <a:t>‹#›</a:t>
            </a:fld>
            <a:endParaRPr>
              <a:latin typeface="Arial"/>
              <a:ea typeface="Arial"/>
              <a:cs typeface="Arial"/>
              <a:sym typeface="Arial"/>
            </a:endParaRPr>
          </a:p>
        </p:txBody>
      </p:sp>
      <p:sp>
        <p:nvSpPr>
          <p:cNvPr id="68" name="Google Shape;68;p1"/>
          <p:cNvSpPr/>
          <p:nvPr/>
        </p:nvSpPr>
        <p:spPr>
          <a:xfrm>
            <a:off x="7391350" y="116632"/>
            <a:ext cx="1296144" cy="7920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D:\Descargas\UNEVOC_Network_Logo_blue_en.png" id="69" name="Google Shape;69;p1"/>
          <p:cNvPicPr preferRelativeResize="0"/>
          <p:nvPr/>
        </p:nvPicPr>
        <p:blipFill rotWithShape="1">
          <a:blip r:embed="rId3">
            <a:alphaModFix/>
          </a:blip>
          <a:srcRect b="0" l="0" r="0" t="0"/>
          <a:stretch/>
        </p:blipFill>
        <p:spPr>
          <a:xfrm>
            <a:off x="8063326" y="248123"/>
            <a:ext cx="552160" cy="417600"/>
          </a:xfrm>
          <a:prstGeom prst="rect">
            <a:avLst/>
          </a:prstGeom>
          <a:noFill/>
          <a:ln>
            <a:noFill/>
          </a:ln>
        </p:spPr>
      </p:pic>
      <p:sp>
        <p:nvSpPr>
          <p:cNvPr id="70" name="Google Shape;70;p1"/>
          <p:cNvSpPr txBox="1"/>
          <p:nvPr/>
        </p:nvSpPr>
        <p:spPr>
          <a:xfrm>
            <a:off x="490456" y="1339607"/>
            <a:ext cx="11209500" cy="16585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0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5000"/>
              <a:buFont typeface="Arial"/>
              <a:buNone/>
            </a:pPr>
            <a:r>
              <a:rPr b="1" i="0" lang="es-ES" sz="6600" u="none" cap="none" strike="noStrike">
                <a:solidFill>
                  <a:schemeClr val="dk1"/>
                </a:solidFill>
                <a:latin typeface="Arial"/>
                <a:ea typeface="Arial"/>
                <a:cs typeface="Arial"/>
                <a:sym typeface="Arial"/>
              </a:rPr>
              <a:t>VEHÍCULOS HIBRIDOS Y ELECTRICOS</a:t>
            </a:r>
            <a:endParaRPr/>
          </a:p>
        </p:txBody>
      </p:sp>
      <p:sp>
        <p:nvSpPr>
          <p:cNvPr id="71" name="Google Shape;71;p1"/>
          <p:cNvSpPr txBox="1"/>
          <p:nvPr/>
        </p:nvSpPr>
        <p:spPr>
          <a:xfrm>
            <a:off x="6543643" y="5493563"/>
            <a:ext cx="439965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1400" u="none" cap="none" strike="noStrike">
                <a:solidFill>
                  <a:srgbClr val="000000"/>
                </a:solidFill>
                <a:latin typeface="Arial"/>
                <a:ea typeface="Arial"/>
                <a:cs typeface="Arial"/>
                <a:sym typeface="Arial"/>
              </a:rPr>
              <a:t>LECTURER:</a:t>
            </a:r>
            <a:endParaRPr/>
          </a:p>
        </p:txBody>
      </p:sp>
      <p:pic>
        <p:nvPicPr>
          <p:cNvPr id="72" name="Google Shape;72;p1"/>
          <p:cNvPicPr preferRelativeResize="0"/>
          <p:nvPr/>
        </p:nvPicPr>
        <p:blipFill rotWithShape="1">
          <a:blip r:embed="rId4">
            <a:alphaModFix/>
          </a:blip>
          <a:srcRect b="0" l="0" r="0" t="0"/>
          <a:stretch/>
        </p:blipFill>
        <p:spPr>
          <a:xfrm>
            <a:off x="2875988" y="3523964"/>
            <a:ext cx="5952624" cy="175415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6"/>
          <p:cNvSpPr txBox="1"/>
          <p:nvPr>
            <p:ph idx="12" type="sldNum"/>
          </p:nvPr>
        </p:nvSpPr>
        <p:spPr>
          <a:xfrm>
            <a:off x="8736463" y="6232227"/>
            <a:ext cx="284443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187" name="Google Shape;187;p26"/>
          <p:cNvSpPr txBox="1"/>
          <p:nvPr/>
        </p:nvSpPr>
        <p:spPr>
          <a:xfrm>
            <a:off x="877078" y="696524"/>
            <a:ext cx="10711475" cy="57872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rPr b="1" lang="es-ES" sz="2800">
                <a:solidFill>
                  <a:srgbClr val="FF0000"/>
                </a:solidFill>
              </a:rPr>
              <a:t>3</a:t>
            </a:r>
            <a:r>
              <a:rPr b="1" i="0" lang="es-ES" sz="2800" u="none" cap="none" strike="noStrike">
                <a:solidFill>
                  <a:srgbClr val="FF0000"/>
                </a:solidFill>
                <a:latin typeface="Arial"/>
                <a:ea typeface="Arial"/>
                <a:cs typeface="Arial"/>
                <a:sym typeface="Arial"/>
              </a:rPr>
              <a:t>. PROYECTOS:</a:t>
            </a:r>
            <a:endParaRPr/>
          </a:p>
        </p:txBody>
      </p:sp>
      <p:sp>
        <p:nvSpPr>
          <p:cNvPr id="188" name="Google Shape;188;p26"/>
          <p:cNvSpPr txBox="1"/>
          <p:nvPr/>
        </p:nvSpPr>
        <p:spPr>
          <a:xfrm>
            <a:off x="544127" y="1292383"/>
            <a:ext cx="606194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1800" u="none" cap="none" strike="noStrike">
                <a:solidFill>
                  <a:srgbClr val="000000"/>
                </a:solidFill>
                <a:latin typeface="Calibri"/>
                <a:ea typeface="Calibri"/>
                <a:cs typeface="Calibri"/>
                <a:sym typeface="Calibri"/>
              </a:rPr>
              <a:t>EUSKELEC. </a:t>
            </a:r>
            <a:r>
              <a:rPr b="1" lang="es-ES" sz="1800">
                <a:latin typeface="Calibri"/>
                <a:ea typeface="Calibri"/>
                <a:cs typeface="Calibri"/>
                <a:sym typeface="Calibri"/>
              </a:rPr>
              <a:t>COMPETICIÓN</a:t>
            </a:r>
            <a:r>
              <a:rPr b="1" i="0" lang="es-ES" sz="1800" u="none" cap="none" strike="noStrike">
                <a:solidFill>
                  <a:srgbClr val="000000"/>
                </a:solidFill>
                <a:latin typeface="Calibri"/>
                <a:ea typeface="Calibri"/>
                <a:cs typeface="Calibri"/>
                <a:sym typeface="Calibri"/>
              </a:rPr>
              <a:t> DE VEHÍCULOS </a:t>
            </a:r>
            <a:r>
              <a:rPr b="1" lang="es-ES" sz="1800">
                <a:latin typeface="Calibri"/>
                <a:ea typeface="Calibri"/>
                <a:cs typeface="Calibri"/>
                <a:sym typeface="Calibri"/>
              </a:rPr>
              <a:t>ELÉCTRICOS</a:t>
            </a:r>
            <a:endParaRPr b="1" i="0" sz="1400" u="none" cap="none" strike="noStrike">
              <a:solidFill>
                <a:srgbClr val="000000"/>
              </a:solidFill>
              <a:latin typeface="Calibri"/>
              <a:ea typeface="Calibri"/>
              <a:cs typeface="Calibri"/>
              <a:sym typeface="Calibri"/>
            </a:endParaRPr>
          </a:p>
        </p:txBody>
      </p:sp>
      <p:pic>
        <p:nvPicPr>
          <p:cNvPr id="189" name="Google Shape;189;p26"/>
          <p:cNvPicPr preferRelativeResize="0"/>
          <p:nvPr/>
        </p:nvPicPr>
        <p:blipFill rotWithShape="1">
          <a:blip r:embed="rId3">
            <a:alphaModFix/>
          </a:blip>
          <a:srcRect b="0" l="0" r="0" t="0"/>
          <a:stretch/>
        </p:blipFill>
        <p:spPr>
          <a:xfrm>
            <a:off x="544127" y="1768798"/>
            <a:ext cx="6252182" cy="3969875"/>
          </a:xfrm>
          <a:prstGeom prst="rect">
            <a:avLst/>
          </a:prstGeom>
          <a:noFill/>
          <a:ln>
            <a:noFill/>
          </a:ln>
        </p:spPr>
      </p:pic>
      <p:pic>
        <p:nvPicPr>
          <p:cNvPr id="190" name="Google Shape;190;p26" title="Bideo Euskelec 2023.mp4">
            <a:hlinkClick r:id="rId4"/>
          </p:cNvPr>
          <p:cNvPicPr preferRelativeResize="0"/>
          <p:nvPr/>
        </p:nvPicPr>
        <p:blipFill>
          <a:blip r:embed="rId5">
            <a:alphaModFix/>
          </a:blip>
          <a:stretch>
            <a:fillRect/>
          </a:stretch>
        </p:blipFill>
        <p:spPr>
          <a:xfrm>
            <a:off x="6948709" y="1427645"/>
            <a:ext cx="5089291" cy="28627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1000"/>
                                        <p:tgtEl>
                                          <p:spTgt spid="1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7"/>
          <p:cNvSpPr txBox="1"/>
          <p:nvPr>
            <p:ph idx="12" type="sldNum"/>
          </p:nvPr>
        </p:nvSpPr>
        <p:spPr>
          <a:xfrm>
            <a:off x="8736463" y="6232227"/>
            <a:ext cx="284443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196" name="Google Shape;196;p27"/>
          <p:cNvSpPr txBox="1"/>
          <p:nvPr/>
        </p:nvSpPr>
        <p:spPr>
          <a:xfrm>
            <a:off x="877078" y="696524"/>
            <a:ext cx="10711475" cy="57872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rPr b="1" lang="es-ES" sz="2800">
                <a:solidFill>
                  <a:srgbClr val="FF0000"/>
                </a:solidFill>
              </a:rPr>
              <a:t>3</a:t>
            </a:r>
            <a:r>
              <a:rPr b="1" i="0" lang="es-ES" sz="2800" u="none" cap="none" strike="noStrike">
                <a:solidFill>
                  <a:srgbClr val="FF0000"/>
                </a:solidFill>
                <a:latin typeface="Arial"/>
                <a:ea typeface="Arial"/>
                <a:cs typeface="Arial"/>
                <a:sym typeface="Arial"/>
              </a:rPr>
              <a:t>. PROYECTOS:</a:t>
            </a:r>
            <a:endParaRPr/>
          </a:p>
        </p:txBody>
      </p:sp>
      <p:sp>
        <p:nvSpPr>
          <p:cNvPr id="197" name="Google Shape;197;p27"/>
          <p:cNvSpPr txBox="1"/>
          <p:nvPr/>
        </p:nvSpPr>
        <p:spPr>
          <a:xfrm>
            <a:off x="544127" y="1292383"/>
            <a:ext cx="606194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1800" u="none" cap="none" strike="noStrike">
                <a:solidFill>
                  <a:srgbClr val="000000"/>
                </a:solidFill>
                <a:latin typeface="Calibri"/>
                <a:ea typeface="Calibri"/>
                <a:cs typeface="Calibri"/>
                <a:sym typeface="Calibri"/>
              </a:rPr>
              <a:t>CART </a:t>
            </a:r>
            <a:r>
              <a:rPr b="1" lang="es-ES" sz="1800">
                <a:latin typeface="Calibri"/>
                <a:ea typeface="Calibri"/>
                <a:cs typeface="Calibri"/>
                <a:sym typeface="Calibri"/>
              </a:rPr>
              <a:t>HIDRÓGENO</a:t>
            </a:r>
            <a:endParaRPr b="1" i="0" sz="1400" u="none" cap="none" strike="noStrike">
              <a:solidFill>
                <a:srgbClr val="000000"/>
              </a:solidFill>
              <a:latin typeface="Calibri"/>
              <a:ea typeface="Calibri"/>
              <a:cs typeface="Calibri"/>
              <a:sym typeface="Calibri"/>
            </a:endParaRPr>
          </a:p>
        </p:txBody>
      </p:sp>
      <p:sp>
        <p:nvSpPr>
          <p:cNvPr id="198" name="Google Shape;198;p27"/>
          <p:cNvSpPr txBox="1"/>
          <p:nvPr/>
        </p:nvSpPr>
        <p:spPr>
          <a:xfrm>
            <a:off x="7571699" y="1678853"/>
            <a:ext cx="2467782" cy="523220"/>
          </a:xfrm>
          <a:prstGeom prst="rect">
            <a:avLst/>
          </a:prstGeom>
          <a:gradFill>
            <a:gsLst>
              <a:gs pos="0">
                <a:srgbClr val="F4F8FB"/>
              </a:gs>
              <a:gs pos="74000">
                <a:srgbClr val="AEC5E1"/>
              </a:gs>
              <a:gs pos="83000">
                <a:srgbClr val="AEC5E1"/>
              </a:gs>
              <a:gs pos="100000">
                <a:srgbClr val="C8D8EB"/>
              </a:gs>
            </a:gsLst>
            <a:lin ang="5400000" scaled="0"/>
          </a:gra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1400" u="none" cap="none" strike="noStrike">
                <a:solidFill>
                  <a:srgbClr val="FF0000"/>
                </a:solidFill>
                <a:latin typeface="Arial"/>
                <a:ea typeface="Arial"/>
                <a:cs typeface="Arial"/>
                <a:sym typeface="Arial"/>
              </a:rPr>
              <a:t>FUEL CELL:</a:t>
            </a:r>
            <a:endParaRPr/>
          </a:p>
          <a:p>
            <a:pPr indent="0" lvl="0" marL="0" marR="0" rtl="0" algn="l">
              <a:lnSpc>
                <a:spcPct val="100000"/>
              </a:lnSpc>
              <a:spcBef>
                <a:spcPts val="0"/>
              </a:spcBef>
              <a:spcAft>
                <a:spcPts val="0"/>
              </a:spcAft>
              <a:buNone/>
            </a:pPr>
            <a:r>
              <a:rPr b="0" i="0" lang="es-ES" sz="1400" u="none" cap="none" strike="noStrike">
                <a:solidFill>
                  <a:srgbClr val="000000"/>
                </a:solidFill>
                <a:latin typeface="Arial"/>
                <a:ea typeface="Arial"/>
                <a:cs typeface="Arial"/>
                <a:sym typeface="Arial"/>
              </a:rPr>
              <a:t>HORIZON H-2000XP</a:t>
            </a:r>
            <a:endParaRPr/>
          </a:p>
        </p:txBody>
      </p:sp>
      <p:sp>
        <p:nvSpPr>
          <p:cNvPr id="199" name="Google Shape;199;p27"/>
          <p:cNvSpPr txBox="1"/>
          <p:nvPr/>
        </p:nvSpPr>
        <p:spPr>
          <a:xfrm>
            <a:off x="7571694" y="5589448"/>
            <a:ext cx="2467782" cy="738664"/>
          </a:xfrm>
          <a:prstGeom prst="rect">
            <a:avLst/>
          </a:prstGeom>
          <a:gradFill>
            <a:gsLst>
              <a:gs pos="0">
                <a:srgbClr val="F4F8FB"/>
              </a:gs>
              <a:gs pos="74000">
                <a:srgbClr val="AEC5E1"/>
              </a:gs>
              <a:gs pos="83000">
                <a:srgbClr val="AEC5E1"/>
              </a:gs>
              <a:gs pos="100000">
                <a:srgbClr val="C8D8EB"/>
              </a:gs>
            </a:gsLst>
            <a:lin ang="5400000" scaled="0"/>
          </a:gra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1400" u="none" cap="none" strike="noStrike">
                <a:solidFill>
                  <a:srgbClr val="FF0000"/>
                </a:solidFill>
                <a:latin typeface="Arial"/>
                <a:ea typeface="Arial"/>
                <a:cs typeface="Arial"/>
                <a:sym typeface="Arial"/>
              </a:rPr>
              <a:t>ELECTRIC CAR:</a:t>
            </a:r>
            <a:endParaRPr/>
          </a:p>
          <a:p>
            <a:pPr indent="0" lvl="0" marL="0" marR="0" rtl="0" algn="l">
              <a:lnSpc>
                <a:spcPct val="100000"/>
              </a:lnSpc>
              <a:spcBef>
                <a:spcPts val="0"/>
              </a:spcBef>
              <a:spcAft>
                <a:spcPts val="0"/>
              </a:spcAft>
              <a:buNone/>
            </a:pPr>
            <a:r>
              <a:rPr b="0" i="0" lang="es-ES" sz="1400" u="none" cap="none" strike="noStrike">
                <a:solidFill>
                  <a:srgbClr val="000000"/>
                </a:solidFill>
                <a:latin typeface="Arial"/>
                <a:ea typeface="Arial"/>
                <a:cs typeface="Arial"/>
                <a:sym typeface="Arial"/>
              </a:rPr>
              <a:t>EUSKELEC KART KIT</a:t>
            </a:r>
            <a:endParaRPr/>
          </a:p>
          <a:p>
            <a:pPr indent="0" lvl="0" marL="0" marR="0" rtl="0" algn="l">
              <a:lnSpc>
                <a:spcPct val="100000"/>
              </a:lnSpc>
              <a:spcBef>
                <a:spcPts val="0"/>
              </a:spcBef>
              <a:spcAft>
                <a:spcPts val="0"/>
              </a:spcAft>
              <a:buNone/>
            </a:pPr>
            <a:r>
              <a:rPr b="0" i="0" lang="es-ES" sz="1400" u="none" cap="none" strike="noStrike">
                <a:solidFill>
                  <a:srgbClr val="000000"/>
                </a:solidFill>
                <a:latin typeface="Arial"/>
                <a:ea typeface="Arial"/>
                <a:cs typeface="Arial"/>
                <a:sym typeface="Arial"/>
              </a:rPr>
              <a:t>1.6 KW</a:t>
            </a:r>
            <a:endParaRPr/>
          </a:p>
        </p:txBody>
      </p:sp>
      <p:pic>
        <p:nvPicPr>
          <p:cNvPr id="200" name="Google Shape;200;p27"/>
          <p:cNvPicPr preferRelativeResize="0"/>
          <p:nvPr/>
        </p:nvPicPr>
        <p:blipFill rotWithShape="1">
          <a:blip r:embed="rId3">
            <a:alphaModFix/>
          </a:blip>
          <a:srcRect b="0" l="0" r="10354" t="0"/>
          <a:stretch/>
        </p:blipFill>
        <p:spPr>
          <a:xfrm>
            <a:off x="544127" y="1705854"/>
            <a:ext cx="5601778" cy="4686572"/>
          </a:xfrm>
          <a:prstGeom prst="rect">
            <a:avLst/>
          </a:prstGeom>
          <a:noFill/>
          <a:ln>
            <a:noFill/>
          </a:ln>
        </p:spPr>
      </p:pic>
      <p:sp>
        <p:nvSpPr>
          <p:cNvPr id="201" name="Google Shape;201;p27"/>
          <p:cNvSpPr txBox="1"/>
          <p:nvPr/>
        </p:nvSpPr>
        <p:spPr>
          <a:xfrm>
            <a:off x="7571694" y="3521678"/>
            <a:ext cx="2467782" cy="523220"/>
          </a:xfrm>
          <a:prstGeom prst="rect">
            <a:avLst/>
          </a:prstGeom>
          <a:gradFill>
            <a:gsLst>
              <a:gs pos="0">
                <a:srgbClr val="F4F8FB"/>
              </a:gs>
              <a:gs pos="74000">
                <a:srgbClr val="AEC5E1"/>
              </a:gs>
              <a:gs pos="83000">
                <a:srgbClr val="AEC5E1"/>
              </a:gs>
              <a:gs pos="100000">
                <a:srgbClr val="C8D8EB"/>
              </a:gs>
            </a:gsLst>
            <a:lin ang="5400000" scaled="0"/>
          </a:gra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1400" u="none" cap="none" strike="noStrike">
                <a:solidFill>
                  <a:srgbClr val="FF0000"/>
                </a:solidFill>
                <a:latin typeface="Arial"/>
                <a:ea typeface="Arial"/>
                <a:cs typeface="Arial"/>
                <a:sym typeface="Arial"/>
              </a:rPr>
              <a:t>2 SUPERCAPS:</a:t>
            </a:r>
            <a:endParaRPr/>
          </a:p>
          <a:p>
            <a:pPr indent="0" lvl="0" marL="0" marR="0" rtl="0" algn="l">
              <a:lnSpc>
                <a:spcPct val="100000"/>
              </a:lnSpc>
              <a:spcBef>
                <a:spcPts val="0"/>
              </a:spcBef>
              <a:spcAft>
                <a:spcPts val="0"/>
              </a:spcAft>
              <a:buNone/>
            </a:pPr>
            <a:r>
              <a:rPr b="0" i="0" lang="es-ES" sz="1400" u="none" cap="none" strike="noStrike">
                <a:solidFill>
                  <a:srgbClr val="000000"/>
                </a:solidFill>
                <a:latin typeface="Arial"/>
                <a:ea typeface="Arial"/>
                <a:cs typeface="Arial"/>
                <a:sym typeface="Arial"/>
              </a:rPr>
              <a:t>48V / 4 Farad</a:t>
            </a:r>
            <a:endParaRPr/>
          </a:p>
        </p:txBody>
      </p:sp>
      <p:sp>
        <p:nvSpPr>
          <p:cNvPr id="202" name="Google Shape;202;p27"/>
          <p:cNvSpPr txBox="1"/>
          <p:nvPr/>
        </p:nvSpPr>
        <p:spPr>
          <a:xfrm>
            <a:off x="7571694" y="4273359"/>
            <a:ext cx="2467782" cy="954107"/>
          </a:xfrm>
          <a:prstGeom prst="rect">
            <a:avLst/>
          </a:prstGeom>
          <a:gradFill>
            <a:gsLst>
              <a:gs pos="0">
                <a:srgbClr val="F4F8FB"/>
              </a:gs>
              <a:gs pos="74000">
                <a:srgbClr val="AEC5E1"/>
              </a:gs>
              <a:gs pos="83000">
                <a:srgbClr val="AEC5E1"/>
              </a:gs>
              <a:gs pos="100000">
                <a:srgbClr val="C8D8EB"/>
              </a:gs>
            </a:gsLst>
            <a:lin ang="5400000" scaled="0"/>
          </a:gra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1400" u="none" cap="none" strike="noStrike">
                <a:solidFill>
                  <a:srgbClr val="FF0000"/>
                </a:solidFill>
                <a:latin typeface="Arial"/>
                <a:ea typeface="Arial"/>
                <a:cs typeface="Arial"/>
                <a:sym typeface="Arial"/>
              </a:rPr>
              <a:t>2 DC-DC CONVERTES:</a:t>
            </a:r>
            <a:endParaRPr/>
          </a:p>
          <a:p>
            <a:pPr indent="0" lvl="0" marL="0" marR="0" rtl="0" algn="l">
              <a:lnSpc>
                <a:spcPct val="100000"/>
              </a:lnSpc>
              <a:spcBef>
                <a:spcPts val="0"/>
              </a:spcBef>
              <a:spcAft>
                <a:spcPts val="0"/>
              </a:spcAft>
              <a:buNone/>
            </a:pPr>
            <a:r>
              <a:rPr b="0" i="0" lang="es-ES" sz="1400" u="none" cap="none" strike="noStrike">
                <a:solidFill>
                  <a:srgbClr val="000000"/>
                </a:solidFill>
                <a:latin typeface="Arial"/>
                <a:ea typeface="Arial"/>
                <a:cs typeface="Arial"/>
                <a:sym typeface="Arial"/>
              </a:rPr>
              <a:t>HORIZON H-2000XP</a:t>
            </a:r>
            <a:endParaRPr/>
          </a:p>
          <a:p>
            <a:pPr indent="0" lvl="0" marL="0" marR="0" rtl="0" algn="l">
              <a:lnSpc>
                <a:spcPct val="100000"/>
              </a:lnSpc>
              <a:spcBef>
                <a:spcPts val="0"/>
              </a:spcBef>
              <a:spcAft>
                <a:spcPts val="0"/>
              </a:spcAft>
              <a:buNone/>
            </a:pPr>
            <a:r>
              <a:rPr b="0" i="0" lang="es-ES" sz="1400" u="none" cap="none" strike="noStrike">
                <a:solidFill>
                  <a:srgbClr val="000000"/>
                </a:solidFill>
                <a:latin typeface="Arial"/>
                <a:ea typeface="Arial"/>
                <a:cs typeface="Arial"/>
                <a:sym typeface="Arial"/>
              </a:rPr>
              <a:t>Input: 25V-50V</a:t>
            </a:r>
            <a:endParaRPr/>
          </a:p>
          <a:p>
            <a:pPr indent="0" lvl="0" marL="0" marR="0" rtl="0" algn="l">
              <a:lnSpc>
                <a:spcPct val="100000"/>
              </a:lnSpc>
              <a:spcBef>
                <a:spcPts val="0"/>
              </a:spcBef>
              <a:spcAft>
                <a:spcPts val="0"/>
              </a:spcAft>
              <a:buNone/>
            </a:pPr>
            <a:r>
              <a:rPr b="0" i="0" lang="es-ES" sz="1400" u="none" cap="none" strike="noStrike">
                <a:solidFill>
                  <a:srgbClr val="000000"/>
                </a:solidFill>
                <a:latin typeface="Arial"/>
                <a:ea typeface="Arial"/>
                <a:cs typeface="Arial"/>
                <a:sym typeface="Arial"/>
              </a:rPr>
              <a:t>Output: 48V</a:t>
            </a:r>
            <a:endParaRPr/>
          </a:p>
        </p:txBody>
      </p:sp>
      <p:sp>
        <p:nvSpPr>
          <p:cNvPr id="203" name="Google Shape;203;p27"/>
          <p:cNvSpPr txBox="1"/>
          <p:nvPr/>
        </p:nvSpPr>
        <p:spPr>
          <a:xfrm>
            <a:off x="7571695" y="2599939"/>
            <a:ext cx="2467782" cy="738664"/>
          </a:xfrm>
          <a:prstGeom prst="rect">
            <a:avLst/>
          </a:prstGeom>
          <a:gradFill>
            <a:gsLst>
              <a:gs pos="0">
                <a:srgbClr val="F4F8FB"/>
              </a:gs>
              <a:gs pos="74000">
                <a:srgbClr val="AEC5E1"/>
              </a:gs>
              <a:gs pos="83000">
                <a:srgbClr val="AEC5E1"/>
              </a:gs>
              <a:gs pos="100000">
                <a:srgbClr val="C8D8EB"/>
              </a:gs>
            </a:gsLst>
            <a:lin ang="5400000" scaled="0"/>
          </a:gra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1400" u="none" cap="none" strike="noStrike">
                <a:solidFill>
                  <a:srgbClr val="FF0000"/>
                </a:solidFill>
                <a:latin typeface="Arial"/>
                <a:ea typeface="Arial"/>
                <a:cs typeface="Arial"/>
                <a:sym typeface="Arial"/>
              </a:rPr>
              <a:t>H2 TANK, 9 litres:</a:t>
            </a:r>
            <a:endParaRPr/>
          </a:p>
          <a:p>
            <a:pPr indent="0" lvl="0" marL="0" marR="0" rtl="0" algn="l">
              <a:lnSpc>
                <a:spcPct val="100000"/>
              </a:lnSpc>
              <a:spcBef>
                <a:spcPts val="0"/>
              </a:spcBef>
              <a:spcAft>
                <a:spcPts val="0"/>
              </a:spcAft>
              <a:buNone/>
            </a:pPr>
            <a:r>
              <a:rPr b="0" i="0" lang="es-ES" sz="1400" u="none" cap="none" strike="noStrike">
                <a:solidFill>
                  <a:srgbClr val="000000"/>
                </a:solidFill>
                <a:latin typeface="Arial"/>
                <a:ea typeface="Arial"/>
                <a:cs typeface="Arial"/>
                <a:sym typeface="Arial"/>
              </a:rPr>
              <a:t>TYPE 4 (all fiber)</a:t>
            </a:r>
            <a:endParaRPr/>
          </a:p>
          <a:p>
            <a:pPr indent="0" lvl="0" marL="0" marR="0" rtl="0" algn="l">
              <a:lnSpc>
                <a:spcPct val="100000"/>
              </a:lnSpc>
              <a:spcBef>
                <a:spcPts val="0"/>
              </a:spcBef>
              <a:spcAft>
                <a:spcPts val="0"/>
              </a:spcAft>
              <a:buNone/>
            </a:pPr>
            <a:r>
              <a:rPr b="0" i="0" lang="es-ES" sz="1400" u="none" cap="none" strike="noStrike">
                <a:solidFill>
                  <a:srgbClr val="000000"/>
                </a:solidFill>
                <a:latin typeface="Arial"/>
                <a:ea typeface="Arial"/>
                <a:cs typeface="Arial"/>
                <a:sym typeface="Arial"/>
              </a:rPr>
              <a:t>250 bar pressure </a:t>
            </a:r>
            <a:endParaRPr/>
          </a:p>
        </p:txBody>
      </p:sp>
      <p:cxnSp>
        <p:nvCxnSpPr>
          <p:cNvPr id="204" name="Google Shape;204;p27"/>
          <p:cNvCxnSpPr>
            <a:stCxn id="198" idx="1"/>
          </p:cNvCxnSpPr>
          <p:nvPr/>
        </p:nvCxnSpPr>
        <p:spPr>
          <a:xfrm flipH="1">
            <a:off x="5085299" y="1940463"/>
            <a:ext cx="2486400" cy="2409600"/>
          </a:xfrm>
          <a:prstGeom prst="straightConnector1">
            <a:avLst/>
          </a:prstGeom>
          <a:noFill/>
          <a:ln cap="flat" cmpd="sng" w="38100">
            <a:solidFill>
              <a:srgbClr val="FF0000"/>
            </a:solidFill>
            <a:prstDash val="solid"/>
            <a:round/>
            <a:headEnd len="sm" w="sm" type="none"/>
            <a:tailEnd len="med" w="med" type="triangle"/>
          </a:ln>
        </p:spPr>
      </p:cxnSp>
      <p:cxnSp>
        <p:nvCxnSpPr>
          <p:cNvPr id="205" name="Google Shape;205;p27"/>
          <p:cNvCxnSpPr/>
          <p:nvPr/>
        </p:nvCxnSpPr>
        <p:spPr>
          <a:xfrm flipH="1">
            <a:off x="4071299" y="3104208"/>
            <a:ext cx="3342964" cy="2084831"/>
          </a:xfrm>
          <a:prstGeom prst="straightConnector1">
            <a:avLst/>
          </a:prstGeom>
          <a:noFill/>
          <a:ln cap="flat" cmpd="sng" w="38100">
            <a:solidFill>
              <a:srgbClr val="FF0000"/>
            </a:solidFill>
            <a:prstDash val="solid"/>
            <a:round/>
            <a:headEnd len="sm" w="sm" type="none"/>
            <a:tailEnd len="med" w="med" type="triangle"/>
          </a:ln>
        </p:spPr>
      </p:cxnSp>
      <p:cxnSp>
        <p:nvCxnSpPr>
          <p:cNvPr id="206" name="Google Shape;206;p27"/>
          <p:cNvCxnSpPr>
            <a:stCxn id="202" idx="1"/>
          </p:cNvCxnSpPr>
          <p:nvPr/>
        </p:nvCxnSpPr>
        <p:spPr>
          <a:xfrm rot="10800000">
            <a:off x="4680894" y="2861613"/>
            <a:ext cx="2890800" cy="1888800"/>
          </a:xfrm>
          <a:prstGeom prst="straightConnector1">
            <a:avLst/>
          </a:prstGeom>
          <a:noFill/>
          <a:ln cap="flat" cmpd="sng" w="38100">
            <a:solidFill>
              <a:srgbClr val="FF0000"/>
            </a:solidFill>
            <a:prstDash val="solid"/>
            <a:round/>
            <a:headEnd len="sm" w="sm"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8"/>
          <p:cNvSpPr txBox="1"/>
          <p:nvPr>
            <p:ph idx="12" type="sldNum"/>
          </p:nvPr>
        </p:nvSpPr>
        <p:spPr>
          <a:xfrm>
            <a:off x="8736463" y="6232227"/>
            <a:ext cx="284443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212" name="Google Shape;212;p28"/>
          <p:cNvSpPr txBox="1"/>
          <p:nvPr/>
        </p:nvSpPr>
        <p:spPr>
          <a:xfrm>
            <a:off x="877078" y="696524"/>
            <a:ext cx="10711475" cy="57872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rPr b="1" lang="es-ES" sz="2800">
                <a:solidFill>
                  <a:srgbClr val="FF0000"/>
                </a:solidFill>
              </a:rPr>
              <a:t>3</a:t>
            </a:r>
            <a:r>
              <a:rPr b="1" i="0" lang="es-ES" sz="2800" u="none" cap="none" strike="noStrike">
                <a:solidFill>
                  <a:srgbClr val="FF0000"/>
                </a:solidFill>
                <a:latin typeface="Arial"/>
                <a:ea typeface="Arial"/>
                <a:cs typeface="Arial"/>
                <a:sym typeface="Arial"/>
              </a:rPr>
              <a:t>. PROYECTOS:</a:t>
            </a:r>
            <a:endParaRPr/>
          </a:p>
        </p:txBody>
      </p:sp>
      <p:sp>
        <p:nvSpPr>
          <p:cNvPr id="213" name="Google Shape;213;p28"/>
          <p:cNvSpPr txBox="1"/>
          <p:nvPr/>
        </p:nvSpPr>
        <p:spPr>
          <a:xfrm>
            <a:off x="544127" y="1292383"/>
            <a:ext cx="606194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1800" u="none" cap="none" strike="noStrike">
                <a:solidFill>
                  <a:srgbClr val="000000"/>
                </a:solidFill>
                <a:latin typeface="Calibri"/>
                <a:ea typeface="Calibri"/>
                <a:cs typeface="Calibri"/>
                <a:sym typeface="Calibri"/>
              </a:rPr>
              <a:t>HYUNDAI IX35 FUEL CELL</a:t>
            </a:r>
            <a:endParaRPr b="1" i="0" sz="1400" u="none" cap="none" strike="noStrike">
              <a:solidFill>
                <a:srgbClr val="000000"/>
              </a:solidFill>
              <a:latin typeface="Calibri"/>
              <a:ea typeface="Calibri"/>
              <a:cs typeface="Calibri"/>
              <a:sym typeface="Calibri"/>
            </a:endParaRPr>
          </a:p>
        </p:txBody>
      </p:sp>
      <p:cxnSp>
        <p:nvCxnSpPr>
          <p:cNvPr id="214" name="Google Shape;214;p28"/>
          <p:cNvCxnSpPr/>
          <p:nvPr/>
        </p:nvCxnSpPr>
        <p:spPr>
          <a:xfrm flipH="1">
            <a:off x="4071299" y="3104208"/>
            <a:ext cx="3342964" cy="2084831"/>
          </a:xfrm>
          <a:prstGeom prst="straightConnector1">
            <a:avLst/>
          </a:prstGeom>
          <a:noFill/>
          <a:ln cap="flat" cmpd="sng" w="38100">
            <a:solidFill>
              <a:srgbClr val="FF0000"/>
            </a:solidFill>
            <a:prstDash val="solid"/>
            <a:round/>
            <a:headEnd len="sm" w="sm" type="none"/>
            <a:tailEnd len="med" w="med" type="triangle"/>
          </a:ln>
        </p:spPr>
      </p:cxnSp>
      <p:cxnSp>
        <p:nvCxnSpPr>
          <p:cNvPr id="215" name="Google Shape;215;p28"/>
          <p:cNvCxnSpPr/>
          <p:nvPr/>
        </p:nvCxnSpPr>
        <p:spPr>
          <a:xfrm rot="10800000">
            <a:off x="4680899" y="2861549"/>
            <a:ext cx="2890795" cy="1888864"/>
          </a:xfrm>
          <a:prstGeom prst="straightConnector1">
            <a:avLst/>
          </a:prstGeom>
          <a:noFill/>
          <a:ln cap="flat" cmpd="sng" w="38100">
            <a:solidFill>
              <a:srgbClr val="FF0000"/>
            </a:solidFill>
            <a:prstDash val="solid"/>
            <a:round/>
            <a:headEnd len="sm" w="sm" type="none"/>
            <a:tailEnd len="med" w="med" type="triangle"/>
          </a:ln>
        </p:spPr>
      </p:cxnSp>
      <p:pic>
        <p:nvPicPr>
          <p:cNvPr id="216" name="Google Shape;216;p28"/>
          <p:cNvPicPr preferRelativeResize="0"/>
          <p:nvPr/>
        </p:nvPicPr>
        <p:blipFill rotWithShape="1">
          <a:blip r:embed="rId3">
            <a:alphaModFix/>
          </a:blip>
          <a:srcRect b="0" l="0" r="0" t="0"/>
          <a:stretch/>
        </p:blipFill>
        <p:spPr>
          <a:xfrm>
            <a:off x="627394" y="2098075"/>
            <a:ext cx="7778980" cy="3539452"/>
          </a:xfrm>
          <a:prstGeom prst="rect">
            <a:avLst/>
          </a:prstGeom>
          <a:noFill/>
          <a:ln>
            <a:noFill/>
          </a:ln>
        </p:spPr>
      </p:pic>
      <p:sp>
        <p:nvSpPr>
          <p:cNvPr id="217" name="Google Shape;217;p28"/>
          <p:cNvSpPr txBox="1"/>
          <p:nvPr/>
        </p:nvSpPr>
        <p:spPr>
          <a:xfrm>
            <a:off x="8700232" y="2098084"/>
            <a:ext cx="1923055" cy="3539430"/>
          </a:xfrm>
          <a:prstGeom prst="rect">
            <a:avLst/>
          </a:prstGeom>
          <a:gradFill>
            <a:gsLst>
              <a:gs pos="0">
                <a:srgbClr val="F4F8FB"/>
              </a:gs>
              <a:gs pos="74000">
                <a:srgbClr val="AEC5E1"/>
              </a:gs>
              <a:gs pos="83000">
                <a:srgbClr val="AEC5E1"/>
              </a:gs>
              <a:gs pos="100000">
                <a:srgbClr val="C8D8EB"/>
              </a:gs>
            </a:gsLst>
            <a:lin ang="5400000" scaled="0"/>
          </a:gra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1400" u="none" cap="none" strike="noStrike">
                <a:solidFill>
                  <a:srgbClr val="FF0000"/>
                </a:solidFill>
                <a:latin typeface="Arial"/>
                <a:ea typeface="Arial"/>
                <a:cs typeface="Arial"/>
                <a:sym typeface="Arial"/>
              </a:rPr>
              <a:t>DRIVING RANGE:</a:t>
            </a:r>
            <a:endParaRPr/>
          </a:p>
          <a:p>
            <a:pPr indent="0" lvl="0" marL="0" marR="0" rtl="0" algn="l">
              <a:lnSpc>
                <a:spcPct val="100000"/>
              </a:lnSpc>
              <a:spcBef>
                <a:spcPts val="0"/>
              </a:spcBef>
              <a:spcAft>
                <a:spcPts val="0"/>
              </a:spcAft>
              <a:buNone/>
            </a:pPr>
            <a:r>
              <a:rPr b="0" i="0" lang="es-ES" sz="1400" u="none" cap="none" strike="noStrike">
                <a:solidFill>
                  <a:srgbClr val="000000"/>
                </a:solidFill>
                <a:latin typeface="Arial"/>
                <a:ea typeface="Arial"/>
                <a:cs typeface="Arial"/>
                <a:sym typeface="Arial"/>
              </a:rPr>
              <a:t>560 KM</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s-ES" sz="1400" u="none" cap="none" strike="noStrike">
                <a:solidFill>
                  <a:srgbClr val="FF0000"/>
                </a:solidFill>
                <a:latin typeface="Arial"/>
                <a:ea typeface="Arial"/>
                <a:cs typeface="Arial"/>
                <a:sym typeface="Arial"/>
              </a:rPr>
              <a:t>2 HYDROGEN TANKS (TYPE 3):</a:t>
            </a:r>
            <a:endParaRPr/>
          </a:p>
          <a:p>
            <a:pPr indent="0" lvl="0" marL="0" marR="0" rtl="0" algn="l">
              <a:lnSpc>
                <a:spcPct val="100000"/>
              </a:lnSpc>
              <a:spcBef>
                <a:spcPts val="0"/>
              </a:spcBef>
              <a:spcAft>
                <a:spcPts val="0"/>
              </a:spcAft>
              <a:buNone/>
            </a:pPr>
            <a:r>
              <a:rPr b="0" i="0" lang="es-ES" sz="1400" u="none" cap="none" strike="noStrike">
                <a:solidFill>
                  <a:srgbClr val="000000"/>
                </a:solidFill>
                <a:latin typeface="Arial"/>
                <a:ea typeface="Arial"/>
                <a:cs typeface="Arial"/>
                <a:sym typeface="Arial"/>
              </a:rPr>
              <a:t>5,63 KG HYDROGEN</a:t>
            </a:r>
            <a:endParaRPr/>
          </a:p>
          <a:p>
            <a:pPr indent="0" lvl="0" marL="0" marR="0" rtl="0" algn="l">
              <a:lnSpc>
                <a:spcPct val="100000"/>
              </a:lnSpc>
              <a:spcBef>
                <a:spcPts val="0"/>
              </a:spcBef>
              <a:spcAft>
                <a:spcPts val="0"/>
              </a:spcAft>
              <a:buNone/>
            </a:pPr>
            <a:r>
              <a:rPr b="0" i="0" lang="es-ES" sz="1400" u="none" cap="none" strike="noStrike">
                <a:solidFill>
                  <a:srgbClr val="000000"/>
                </a:solidFill>
                <a:latin typeface="Arial"/>
                <a:ea typeface="Arial"/>
                <a:cs typeface="Arial"/>
                <a:sym typeface="Arial"/>
              </a:rPr>
              <a:t>144 LT / 700 BAR</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s-ES" sz="1400" u="none" cap="none" strike="noStrike">
                <a:solidFill>
                  <a:srgbClr val="FF0000"/>
                </a:solidFill>
                <a:latin typeface="Arial"/>
                <a:ea typeface="Arial"/>
                <a:cs typeface="Arial"/>
                <a:sym typeface="Arial"/>
              </a:rPr>
              <a:t>100 KW ELECTRIC ENGINE:</a:t>
            </a:r>
            <a:endParaRPr/>
          </a:p>
          <a:p>
            <a:pPr indent="0" lvl="0" marL="0" marR="0" rtl="0" algn="l">
              <a:lnSpc>
                <a:spcPct val="100000"/>
              </a:lnSpc>
              <a:spcBef>
                <a:spcPts val="0"/>
              </a:spcBef>
              <a:spcAft>
                <a:spcPts val="0"/>
              </a:spcAft>
              <a:buNone/>
            </a:pPr>
            <a:r>
              <a:rPr b="0" i="0" lang="es-ES" sz="1400" u="none" cap="none" strike="noStrike">
                <a:solidFill>
                  <a:srgbClr val="000000"/>
                </a:solidFill>
                <a:latin typeface="Arial"/>
                <a:ea typeface="Arial"/>
                <a:cs typeface="Arial"/>
                <a:sym typeface="Arial"/>
              </a:rPr>
              <a:t>134 CV</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s-ES" sz="1400" u="none" cap="none" strike="noStrike">
                <a:solidFill>
                  <a:srgbClr val="000000"/>
                </a:solidFill>
                <a:latin typeface="Arial"/>
                <a:ea typeface="Arial"/>
                <a:cs typeface="Arial"/>
                <a:sym typeface="Arial"/>
              </a:rPr>
              <a:t>2,4kWh 180V Li-ion </a:t>
            </a:r>
            <a:r>
              <a:rPr b="0" i="0" lang="es-ES" sz="1400" u="none" cap="none" strike="noStrike">
                <a:solidFill>
                  <a:srgbClr val="FF0000"/>
                </a:solidFill>
                <a:latin typeface="Arial"/>
                <a:ea typeface="Arial"/>
                <a:cs typeface="Arial"/>
                <a:sym typeface="Arial"/>
              </a:rPr>
              <a:t>BATTERY</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9"/>
          <p:cNvSpPr txBox="1"/>
          <p:nvPr>
            <p:ph idx="12" type="sldNum"/>
          </p:nvPr>
        </p:nvSpPr>
        <p:spPr>
          <a:xfrm>
            <a:off x="8736463" y="6232227"/>
            <a:ext cx="284443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223" name="Google Shape;223;p29"/>
          <p:cNvSpPr txBox="1"/>
          <p:nvPr/>
        </p:nvSpPr>
        <p:spPr>
          <a:xfrm>
            <a:off x="877078" y="696524"/>
            <a:ext cx="10711475" cy="57872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rPr b="1" lang="es-ES" sz="2800">
                <a:solidFill>
                  <a:srgbClr val="FF0000"/>
                </a:solidFill>
              </a:rPr>
              <a:t>3</a:t>
            </a:r>
            <a:r>
              <a:rPr b="1" i="0" lang="es-ES" sz="2800" u="none" cap="none" strike="noStrike">
                <a:solidFill>
                  <a:srgbClr val="FF0000"/>
                </a:solidFill>
                <a:latin typeface="Arial"/>
                <a:ea typeface="Arial"/>
                <a:cs typeface="Arial"/>
                <a:sym typeface="Arial"/>
              </a:rPr>
              <a:t>. PROYECTOS:</a:t>
            </a:r>
            <a:endParaRPr/>
          </a:p>
        </p:txBody>
      </p:sp>
      <p:sp>
        <p:nvSpPr>
          <p:cNvPr id="224" name="Google Shape;224;p29"/>
          <p:cNvSpPr txBox="1"/>
          <p:nvPr/>
        </p:nvSpPr>
        <p:spPr>
          <a:xfrm>
            <a:off x="544127" y="1292383"/>
            <a:ext cx="606194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1800" u="none" cap="none" strike="noStrike">
                <a:solidFill>
                  <a:srgbClr val="000000"/>
                </a:solidFill>
                <a:latin typeface="Calibri"/>
                <a:ea typeface="Calibri"/>
                <a:cs typeface="Calibri"/>
                <a:sym typeface="Calibri"/>
              </a:rPr>
              <a:t>HIDROLINERA. GFA</a:t>
            </a:r>
            <a:endParaRPr b="1" i="0" sz="1400" u="none" cap="none" strike="noStrike">
              <a:solidFill>
                <a:srgbClr val="000000"/>
              </a:solidFill>
              <a:latin typeface="Calibri"/>
              <a:ea typeface="Calibri"/>
              <a:cs typeface="Calibri"/>
              <a:sym typeface="Calibri"/>
            </a:endParaRPr>
          </a:p>
        </p:txBody>
      </p:sp>
      <p:pic>
        <p:nvPicPr>
          <p:cNvPr id="225" name="Google Shape;225;p29"/>
          <p:cNvPicPr preferRelativeResize="0"/>
          <p:nvPr/>
        </p:nvPicPr>
        <p:blipFill rotWithShape="1">
          <a:blip r:embed="rId3">
            <a:alphaModFix/>
          </a:blip>
          <a:srcRect b="0" l="21832" r="28406" t="24614"/>
          <a:stretch/>
        </p:blipFill>
        <p:spPr>
          <a:xfrm>
            <a:off x="661390" y="1744932"/>
            <a:ext cx="3887199" cy="4416544"/>
          </a:xfrm>
          <a:prstGeom prst="rect">
            <a:avLst/>
          </a:prstGeom>
          <a:noFill/>
          <a:ln>
            <a:noFill/>
          </a:ln>
        </p:spPr>
      </p:pic>
      <p:pic>
        <p:nvPicPr>
          <p:cNvPr id="226" name="Google Shape;226;p29"/>
          <p:cNvPicPr preferRelativeResize="0"/>
          <p:nvPr/>
        </p:nvPicPr>
        <p:blipFill rotWithShape="1">
          <a:blip r:embed="rId4">
            <a:alphaModFix/>
          </a:blip>
          <a:srcRect b="18238" l="0" r="0" t="21633"/>
          <a:stretch/>
        </p:blipFill>
        <p:spPr>
          <a:xfrm>
            <a:off x="7707137" y="870831"/>
            <a:ext cx="3163253" cy="4123623"/>
          </a:xfrm>
          <a:prstGeom prst="rect">
            <a:avLst/>
          </a:prstGeom>
          <a:noFill/>
          <a:ln>
            <a:noFill/>
          </a:ln>
        </p:spPr>
      </p:pic>
      <p:pic>
        <p:nvPicPr>
          <p:cNvPr id="227" name="Google Shape;227;p29"/>
          <p:cNvPicPr preferRelativeResize="0"/>
          <p:nvPr/>
        </p:nvPicPr>
        <p:blipFill rotWithShape="1">
          <a:blip r:embed="rId5">
            <a:alphaModFix/>
          </a:blip>
          <a:srcRect b="0" l="0" r="0" t="0"/>
          <a:stretch/>
        </p:blipFill>
        <p:spPr>
          <a:xfrm>
            <a:off x="4843300" y="4404425"/>
            <a:ext cx="2569124" cy="1923425"/>
          </a:xfrm>
          <a:prstGeom prst="rect">
            <a:avLst/>
          </a:prstGeom>
          <a:noFill/>
          <a:ln>
            <a:noFill/>
          </a:ln>
        </p:spPr>
      </p:pic>
      <p:pic>
        <p:nvPicPr>
          <p:cNvPr id="228" name="Google Shape;228;p29"/>
          <p:cNvPicPr preferRelativeResize="0"/>
          <p:nvPr/>
        </p:nvPicPr>
        <p:blipFill rotWithShape="1">
          <a:blip r:embed="rId6">
            <a:alphaModFix/>
          </a:blip>
          <a:srcRect b="0" l="0" r="0" t="0"/>
          <a:stretch/>
        </p:blipFill>
        <p:spPr>
          <a:xfrm>
            <a:off x="9060163" y="5077551"/>
            <a:ext cx="1884645" cy="1337238"/>
          </a:xfrm>
          <a:prstGeom prst="rect">
            <a:avLst/>
          </a:prstGeom>
          <a:noFill/>
          <a:ln>
            <a:noFill/>
          </a:ln>
        </p:spPr>
      </p:pic>
      <p:pic>
        <p:nvPicPr>
          <p:cNvPr id="229" name="Google Shape;229;p29"/>
          <p:cNvPicPr preferRelativeResize="0"/>
          <p:nvPr/>
        </p:nvPicPr>
        <p:blipFill rotWithShape="1">
          <a:blip r:embed="rId7">
            <a:alphaModFix/>
          </a:blip>
          <a:srcRect b="0" l="0" r="0" t="0"/>
          <a:stretch/>
        </p:blipFill>
        <p:spPr>
          <a:xfrm>
            <a:off x="4656500" y="1452025"/>
            <a:ext cx="2844425" cy="284915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0"/>
          <p:cNvSpPr txBox="1"/>
          <p:nvPr>
            <p:ph idx="12" type="sldNum"/>
          </p:nvPr>
        </p:nvSpPr>
        <p:spPr>
          <a:xfrm>
            <a:off x="8736463" y="6232227"/>
            <a:ext cx="284443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235" name="Google Shape;235;p30"/>
          <p:cNvSpPr txBox="1"/>
          <p:nvPr/>
        </p:nvSpPr>
        <p:spPr>
          <a:xfrm>
            <a:off x="877078" y="696524"/>
            <a:ext cx="10711475" cy="57872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rPr b="1" lang="es-ES" sz="2800">
                <a:solidFill>
                  <a:srgbClr val="FF0000"/>
                </a:solidFill>
              </a:rPr>
              <a:t>4</a:t>
            </a:r>
            <a:r>
              <a:rPr b="1" i="0" lang="es-ES" sz="2800" u="none" cap="none" strike="noStrike">
                <a:solidFill>
                  <a:srgbClr val="FF0000"/>
                </a:solidFill>
                <a:latin typeface="Arial"/>
                <a:ea typeface="Arial"/>
                <a:cs typeface="Arial"/>
                <a:sym typeface="Arial"/>
              </a:rPr>
              <a:t>. NORMATIVA:</a:t>
            </a:r>
            <a:endParaRPr/>
          </a:p>
        </p:txBody>
      </p:sp>
      <p:sp>
        <p:nvSpPr>
          <p:cNvPr id="236" name="Google Shape;236;p30"/>
          <p:cNvSpPr txBox="1"/>
          <p:nvPr/>
        </p:nvSpPr>
        <p:spPr>
          <a:xfrm>
            <a:off x="508200" y="1275250"/>
            <a:ext cx="9125700" cy="431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ES" sz="1600">
                <a:solidFill>
                  <a:srgbClr val="202124"/>
                </a:solidFill>
                <a:latin typeface="Calibri"/>
                <a:ea typeface="Calibri"/>
                <a:cs typeface="Calibri"/>
                <a:sym typeface="Calibri"/>
              </a:rPr>
              <a:t>En </a:t>
            </a:r>
            <a:r>
              <a:rPr lang="es-ES" sz="1600">
                <a:solidFill>
                  <a:srgbClr val="202124"/>
                </a:solidFill>
                <a:latin typeface="Calibri"/>
                <a:ea typeface="Calibri"/>
                <a:cs typeface="Calibri"/>
                <a:sym typeface="Calibri"/>
              </a:rPr>
              <a:t>España no existe una normativa que regule la adaptación de los talleres a la movilidad eléctrica.</a:t>
            </a:r>
            <a:endParaRPr/>
          </a:p>
        </p:txBody>
      </p:sp>
      <p:sp>
        <p:nvSpPr>
          <p:cNvPr id="237" name="Google Shape;237;p30"/>
          <p:cNvSpPr txBox="1"/>
          <p:nvPr/>
        </p:nvSpPr>
        <p:spPr>
          <a:xfrm>
            <a:off x="2093925" y="1926250"/>
            <a:ext cx="9125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ES" sz="1200">
                <a:solidFill>
                  <a:srgbClr val="666666"/>
                </a:solidFill>
                <a:highlight>
                  <a:srgbClr val="F7D980"/>
                </a:highlight>
              </a:rPr>
              <a:t>IMPORTANTE: El empresario del taller tendrá que asegurar y garantizar que los trabajadores disponen de formación específica sobre riesgo eléctrico en función de los trabajos que se realicen en los mismos, sin perjuicio de la formación sobre el resto de riesgos de su puesto de trabajo.</a:t>
            </a:r>
            <a:endParaRPr/>
          </a:p>
        </p:txBody>
      </p:sp>
      <p:pic>
        <p:nvPicPr>
          <p:cNvPr id="238" name="Google Shape;238;p30"/>
          <p:cNvPicPr preferRelativeResize="0"/>
          <p:nvPr/>
        </p:nvPicPr>
        <p:blipFill>
          <a:blip r:embed="rId3">
            <a:alphaModFix/>
          </a:blip>
          <a:stretch>
            <a:fillRect/>
          </a:stretch>
        </p:blipFill>
        <p:spPr>
          <a:xfrm>
            <a:off x="616875" y="1774675"/>
            <a:ext cx="1325775" cy="1475150"/>
          </a:xfrm>
          <a:prstGeom prst="rect">
            <a:avLst/>
          </a:prstGeom>
          <a:noFill/>
          <a:ln>
            <a:noFill/>
          </a:ln>
        </p:spPr>
      </p:pic>
      <p:pic>
        <p:nvPicPr>
          <p:cNvPr id="239" name="Google Shape;239;p30"/>
          <p:cNvPicPr preferRelativeResize="0"/>
          <p:nvPr/>
        </p:nvPicPr>
        <p:blipFill>
          <a:blip r:embed="rId4">
            <a:alphaModFix/>
          </a:blip>
          <a:stretch>
            <a:fillRect/>
          </a:stretch>
        </p:blipFill>
        <p:spPr>
          <a:xfrm>
            <a:off x="5904425" y="2525325"/>
            <a:ext cx="5126351" cy="3741800"/>
          </a:xfrm>
          <a:prstGeom prst="rect">
            <a:avLst/>
          </a:prstGeom>
          <a:noFill/>
          <a:ln>
            <a:noFill/>
          </a:ln>
        </p:spPr>
      </p:pic>
      <p:sp>
        <p:nvSpPr>
          <p:cNvPr id="240" name="Google Shape;240;p30"/>
          <p:cNvSpPr txBox="1"/>
          <p:nvPr/>
        </p:nvSpPr>
        <p:spPr>
          <a:xfrm>
            <a:off x="1297800" y="5153475"/>
            <a:ext cx="3000000" cy="84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600"/>
              </a:spcAft>
              <a:buNone/>
            </a:pPr>
            <a:r>
              <a:rPr lang="es-ES" sz="1300">
                <a:solidFill>
                  <a:srgbClr val="333333"/>
                </a:solidFill>
                <a:highlight>
                  <a:srgbClr val="FFFFFF"/>
                </a:highlight>
                <a:latin typeface="Roboto"/>
                <a:ea typeface="Roboto"/>
                <a:cs typeface="Roboto"/>
                <a:sym typeface="Roboto"/>
              </a:rPr>
              <a:t>Técnico de Seguridad en Vehículos Eléctricos de Alto Voltaje, Nivel 3 (DGUV 209-093 Percert TÜV)</a:t>
            </a:r>
            <a:endParaRPr sz="1300">
              <a:solidFill>
                <a:srgbClr val="333333"/>
              </a:solidFill>
              <a:highlight>
                <a:srgbClr val="FFFFFF"/>
              </a:highlight>
              <a:latin typeface="Roboto"/>
              <a:ea typeface="Roboto"/>
              <a:cs typeface="Roboto"/>
              <a:sym typeface="Roboto"/>
            </a:endParaRPr>
          </a:p>
        </p:txBody>
      </p:sp>
      <p:pic>
        <p:nvPicPr>
          <p:cNvPr id="241" name="Google Shape;241;p30"/>
          <p:cNvPicPr preferRelativeResize="0"/>
          <p:nvPr/>
        </p:nvPicPr>
        <p:blipFill>
          <a:blip r:embed="rId5">
            <a:alphaModFix/>
          </a:blip>
          <a:stretch>
            <a:fillRect/>
          </a:stretch>
        </p:blipFill>
        <p:spPr>
          <a:xfrm>
            <a:off x="1234375" y="4439100"/>
            <a:ext cx="2857500" cy="7143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g34641671ab1_0_0"/>
          <p:cNvSpPr txBox="1"/>
          <p:nvPr>
            <p:ph type="title"/>
          </p:nvPr>
        </p:nvSpPr>
        <p:spPr>
          <a:xfrm>
            <a:off x="478575" y="1124749"/>
            <a:ext cx="10965300" cy="6501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s-ES">
                <a:solidFill>
                  <a:srgbClr val="FF0000"/>
                </a:solidFill>
              </a:rPr>
              <a:t>5. REALIDAD EN LOS TALLERES</a:t>
            </a:r>
            <a:endParaRPr>
              <a:solidFill>
                <a:srgbClr val="FF0000"/>
              </a:solidFill>
            </a:endParaRPr>
          </a:p>
        </p:txBody>
      </p:sp>
      <p:sp>
        <p:nvSpPr>
          <p:cNvPr id="248" name="Google Shape;248;g34641671ab1_0_0"/>
          <p:cNvSpPr txBox="1"/>
          <p:nvPr>
            <p:ph idx="12" type="sldNum"/>
          </p:nvPr>
        </p:nvSpPr>
        <p:spPr>
          <a:xfrm>
            <a:off x="8736463" y="6165304"/>
            <a:ext cx="28443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s-ES"/>
              <a:t>‹#›</a:t>
            </a:fld>
            <a:endParaRPr/>
          </a:p>
        </p:txBody>
      </p:sp>
      <p:sp>
        <p:nvSpPr>
          <p:cNvPr id="249" name="Google Shape;249;g34641671ab1_0_0"/>
          <p:cNvSpPr txBox="1"/>
          <p:nvPr>
            <p:ph idx="1" type="body"/>
          </p:nvPr>
        </p:nvSpPr>
        <p:spPr>
          <a:xfrm>
            <a:off x="4295006" y="1988840"/>
            <a:ext cx="3600300" cy="3528300"/>
          </a:xfrm>
          <a:prstGeom prst="rect">
            <a:avLst/>
          </a:prstGeom>
        </p:spPr>
        <p:txBody>
          <a:bodyPr anchorCtr="0" anchor="t" bIns="45700" lIns="91425" spcFirstLastPara="1" rIns="91425" wrap="square" tIns="45700">
            <a:normAutofit/>
          </a:bodyPr>
          <a:lstStyle/>
          <a:p>
            <a:pPr indent="0" lvl="0" marL="457200" rtl="0" algn="just">
              <a:spcBef>
                <a:spcPts val="0"/>
              </a:spcBef>
              <a:spcAft>
                <a:spcPts val="0"/>
              </a:spcAft>
              <a:buNone/>
            </a:pPr>
            <a:r>
              <a:t/>
            </a:r>
            <a:endParaRPr b="1" sz="1100" u="sng"/>
          </a:p>
          <a:p>
            <a:pPr indent="0" lvl="0" marL="457200" rtl="0" algn="just">
              <a:spcBef>
                <a:spcPts val="0"/>
              </a:spcBef>
              <a:spcAft>
                <a:spcPts val="0"/>
              </a:spcAft>
              <a:buNone/>
            </a:pPr>
            <a:r>
              <a:rPr b="1" lang="es-ES" sz="1100" u="sng"/>
              <a:t>FALTA DE TALLERES ESPECIALIZADOS</a:t>
            </a:r>
            <a:endParaRPr b="1" sz="1100" u="sng"/>
          </a:p>
          <a:p>
            <a:pPr indent="0" lvl="0" marL="457200" rtl="0" algn="just">
              <a:spcBef>
                <a:spcPts val="0"/>
              </a:spcBef>
              <a:spcAft>
                <a:spcPts val="0"/>
              </a:spcAft>
              <a:buNone/>
            </a:pPr>
            <a:r>
              <a:t/>
            </a:r>
            <a:endParaRPr b="1" sz="1100" u="sng"/>
          </a:p>
          <a:p>
            <a:pPr indent="0" lvl="0" marL="0" rtl="0" algn="just">
              <a:spcBef>
                <a:spcPts val="0"/>
              </a:spcBef>
              <a:spcAft>
                <a:spcPts val="0"/>
              </a:spcAft>
              <a:buNone/>
            </a:pPr>
            <a:r>
              <a:t/>
            </a:r>
            <a:endParaRPr b="1" sz="1100" u="sng"/>
          </a:p>
          <a:p>
            <a:pPr indent="0" lvl="0" marL="0" rtl="0" algn="just">
              <a:spcBef>
                <a:spcPts val="0"/>
              </a:spcBef>
              <a:spcAft>
                <a:spcPts val="0"/>
              </a:spcAft>
              <a:buNone/>
            </a:pPr>
            <a:r>
              <a:rPr lang="es-ES" sz="1100"/>
              <a:t>-Velocidad en el cambio del </a:t>
            </a:r>
            <a:r>
              <a:rPr lang="es-ES" sz="1100"/>
              <a:t>térmico</a:t>
            </a:r>
            <a:r>
              <a:rPr lang="es-ES" sz="1100"/>
              <a:t> al </a:t>
            </a:r>
            <a:r>
              <a:rPr lang="es-ES" sz="1100"/>
              <a:t>eléctrico</a:t>
            </a:r>
            <a:endParaRPr sz="1100"/>
          </a:p>
          <a:p>
            <a:pPr indent="0" lvl="0" marL="0" rtl="0" algn="just">
              <a:spcBef>
                <a:spcPts val="0"/>
              </a:spcBef>
              <a:spcAft>
                <a:spcPts val="0"/>
              </a:spcAft>
              <a:buNone/>
            </a:pPr>
            <a:r>
              <a:t/>
            </a:r>
            <a:endParaRPr sz="1100"/>
          </a:p>
          <a:p>
            <a:pPr indent="0" lvl="0" marL="0" rtl="0" algn="just">
              <a:spcBef>
                <a:spcPts val="0"/>
              </a:spcBef>
              <a:spcAft>
                <a:spcPts val="0"/>
              </a:spcAft>
              <a:buNone/>
            </a:pPr>
            <a:r>
              <a:rPr lang="es-ES" sz="1100"/>
              <a:t>-Necesidad de </a:t>
            </a:r>
            <a:r>
              <a:rPr lang="es-ES" sz="1100"/>
              <a:t>herramientas</a:t>
            </a:r>
            <a:r>
              <a:rPr lang="es-ES" sz="1100"/>
              <a:t> </a:t>
            </a:r>
            <a:r>
              <a:rPr lang="es-ES" sz="1100"/>
              <a:t>específicas</a:t>
            </a:r>
            <a:endParaRPr sz="1100"/>
          </a:p>
          <a:p>
            <a:pPr indent="0" lvl="0" marL="0" rtl="0" algn="just">
              <a:spcBef>
                <a:spcPts val="0"/>
              </a:spcBef>
              <a:spcAft>
                <a:spcPts val="0"/>
              </a:spcAft>
              <a:buNone/>
            </a:pPr>
            <a:r>
              <a:t/>
            </a:r>
            <a:endParaRPr sz="1100"/>
          </a:p>
          <a:p>
            <a:pPr indent="0" lvl="0" marL="0" rtl="0" algn="just">
              <a:spcBef>
                <a:spcPts val="0"/>
              </a:spcBef>
              <a:spcAft>
                <a:spcPts val="0"/>
              </a:spcAft>
              <a:buNone/>
            </a:pPr>
            <a:r>
              <a:rPr lang="es-ES" sz="1100"/>
              <a:t>-Falta de formación</a:t>
            </a:r>
            <a:endParaRPr sz="1100"/>
          </a:p>
          <a:p>
            <a:pPr indent="0" lvl="0" marL="0" rtl="0" algn="just">
              <a:spcBef>
                <a:spcPts val="0"/>
              </a:spcBef>
              <a:spcAft>
                <a:spcPts val="0"/>
              </a:spcAft>
              <a:buNone/>
            </a:pPr>
            <a:r>
              <a:t/>
            </a:r>
            <a:endParaRPr sz="1100"/>
          </a:p>
          <a:p>
            <a:pPr indent="0" lvl="0" marL="0" rtl="0" algn="just">
              <a:spcBef>
                <a:spcPts val="0"/>
              </a:spcBef>
              <a:spcAft>
                <a:spcPts val="0"/>
              </a:spcAft>
              <a:buNone/>
            </a:pPr>
            <a:r>
              <a:rPr lang="es-ES" sz="1100"/>
              <a:t>-Necesidad de espacios </a:t>
            </a:r>
            <a:r>
              <a:rPr lang="es-ES" sz="1100"/>
              <a:t>más</a:t>
            </a:r>
            <a:r>
              <a:rPr lang="es-ES" sz="1100"/>
              <a:t> grandes </a:t>
            </a:r>
            <a:endParaRPr sz="1100"/>
          </a:p>
          <a:p>
            <a:pPr indent="0" lvl="0" marL="0" rtl="0" algn="just">
              <a:spcBef>
                <a:spcPts val="0"/>
              </a:spcBef>
              <a:spcAft>
                <a:spcPts val="0"/>
              </a:spcAft>
              <a:buNone/>
            </a:pPr>
            <a:r>
              <a:t/>
            </a:r>
            <a:endParaRPr sz="1100"/>
          </a:p>
          <a:p>
            <a:pPr indent="0" lvl="0" marL="0" rtl="0" algn="just">
              <a:spcBef>
                <a:spcPts val="0"/>
              </a:spcBef>
              <a:spcAft>
                <a:spcPts val="0"/>
              </a:spcAft>
              <a:buNone/>
            </a:pPr>
            <a:r>
              <a:rPr lang="es-ES" sz="1100"/>
              <a:t>-Falta de centros de formación</a:t>
            </a:r>
            <a:endParaRPr sz="1100"/>
          </a:p>
          <a:p>
            <a:pPr indent="0" lvl="0" marL="0" rtl="0" algn="just">
              <a:spcBef>
                <a:spcPts val="0"/>
              </a:spcBef>
              <a:spcAft>
                <a:spcPts val="0"/>
              </a:spcAft>
              <a:buNone/>
            </a:pPr>
            <a:r>
              <a:t/>
            </a:r>
            <a:endParaRPr sz="1100"/>
          </a:p>
          <a:p>
            <a:pPr indent="0" lvl="0" marL="0" rtl="0" algn="just">
              <a:spcBef>
                <a:spcPts val="0"/>
              </a:spcBef>
              <a:spcAft>
                <a:spcPts val="0"/>
              </a:spcAft>
              <a:buNone/>
            </a:pPr>
            <a:r>
              <a:rPr lang="es-ES" sz="1100"/>
              <a:t>-Peligro del monopolio en el sector</a:t>
            </a:r>
            <a:endParaRPr sz="1100"/>
          </a:p>
          <a:p>
            <a:pPr indent="0" lvl="0" marL="0" rtl="0" algn="just">
              <a:spcBef>
                <a:spcPts val="0"/>
              </a:spcBef>
              <a:spcAft>
                <a:spcPts val="0"/>
              </a:spcAft>
              <a:buNone/>
            </a:pPr>
            <a:r>
              <a:t/>
            </a:r>
            <a:endParaRPr sz="1100"/>
          </a:p>
        </p:txBody>
      </p:sp>
      <p:pic>
        <p:nvPicPr>
          <p:cNvPr id="250" name="Google Shape;250;g34641671ab1_0_0" title="Mantenimiento-coches-electricos-Norauto.jpg"/>
          <p:cNvPicPr preferRelativeResize="0"/>
          <p:nvPr/>
        </p:nvPicPr>
        <p:blipFill>
          <a:blip r:embed="rId3">
            <a:alphaModFix/>
          </a:blip>
          <a:stretch>
            <a:fillRect/>
          </a:stretch>
        </p:blipFill>
        <p:spPr>
          <a:xfrm>
            <a:off x="8026256" y="2452261"/>
            <a:ext cx="3990294" cy="2660196"/>
          </a:xfrm>
          <a:prstGeom prst="rect">
            <a:avLst/>
          </a:prstGeom>
          <a:noFill/>
          <a:ln>
            <a:noFill/>
          </a:ln>
        </p:spPr>
      </p:pic>
      <p:pic>
        <p:nvPicPr>
          <p:cNvPr id="251" name="Google Shape;251;g34641671ab1_0_0" title="taller tesla.jpg"/>
          <p:cNvPicPr preferRelativeResize="0"/>
          <p:nvPr/>
        </p:nvPicPr>
        <p:blipFill>
          <a:blip r:embed="rId4">
            <a:alphaModFix/>
          </a:blip>
          <a:stretch>
            <a:fillRect/>
          </a:stretch>
        </p:blipFill>
        <p:spPr>
          <a:xfrm>
            <a:off x="152400" y="2452624"/>
            <a:ext cx="3990205" cy="265948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1"/>
          <p:cNvSpPr txBox="1"/>
          <p:nvPr>
            <p:ph idx="12" type="sldNum"/>
          </p:nvPr>
        </p:nvSpPr>
        <p:spPr>
          <a:xfrm>
            <a:off x="8736463" y="6232227"/>
            <a:ext cx="284443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257" name="Google Shape;257;p31"/>
          <p:cNvSpPr txBox="1"/>
          <p:nvPr/>
        </p:nvSpPr>
        <p:spPr>
          <a:xfrm>
            <a:off x="952419" y="2435291"/>
            <a:ext cx="10559687" cy="164218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rPr b="1" i="0" lang="es-ES" sz="5400" u="none" cap="none" strike="noStrike">
                <a:solidFill>
                  <a:srgbClr val="FF0000"/>
                </a:solidFill>
                <a:latin typeface="Arial"/>
                <a:ea typeface="Arial"/>
                <a:cs typeface="Arial"/>
                <a:sym typeface="Arial"/>
              </a:rPr>
              <a:t>ESKERRIK ASKO </a:t>
            </a:r>
            <a:endParaRPr/>
          </a:p>
          <a:p>
            <a:pPr indent="0" lvl="0" marL="0" marR="0" rtl="0" algn="ctr">
              <a:lnSpc>
                <a:spcPct val="100000"/>
              </a:lnSpc>
              <a:spcBef>
                <a:spcPts val="0"/>
              </a:spcBef>
              <a:spcAft>
                <a:spcPts val="0"/>
              </a:spcAft>
              <a:buClr>
                <a:schemeClr val="dk1"/>
              </a:buClr>
              <a:buSzPts val="2800"/>
              <a:buFont typeface="Arial"/>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3"/>
          <p:cNvSpPr txBox="1"/>
          <p:nvPr>
            <p:ph idx="12" type="sldNum"/>
          </p:nvPr>
        </p:nvSpPr>
        <p:spPr>
          <a:xfrm>
            <a:off x="8736463" y="6232227"/>
            <a:ext cx="284443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78" name="Google Shape;78;p13"/>
          <p:cNvSpPr txBox="1"/>
          <p:nvPr/>
        </p:nvSpPr>
        <p:spPr>
          <a:xfrm>
            <a:off x="1019341" y="620688"/>
            <a:ext cx="10391997" cy="792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rPr b="1" i="0" lang="es-ES" sz="2800" u="none" cap="none" strike="noStrike">
                <a:solidFill>
                  <a:srgbClr val="FF0000"/>
                </a:solidFill>
                <a:latin typeface="Arial"/>
                <a:ea typeface="Arial"/>
                <a:cs typeface="Arial"/>
                <a:sym typeface="Arial"/>
              </a:rPr>
              <a:t>1. OFERTA FORMATIVA. </a:t>
            </a:r>
            <a:endParaRPr b="0" i="0" sz="1800" u="none" cap="none" strike="noStrike">
              <a:solidFill>
                <a:srgbClr val="FF0000"/>
              </a:solidFill>
              <a:latin typeface="Calibri"/>
              <a:ea typeface="Calibri"/>
              <a:cs typeface="Calibri"/>
              <a:sym typeface="Calibri"/>
            </a:endParaRPr>
          </a:p>
        </p:txBody>
      </p:sp>
      <p:sp>
        <p:nvSpPr>
          <p:cNvPr id="79" name="Google Shape;79;p13"/>
          <p:cNvSpPr txBox="1"/>
          <p:nvPr/>
        </p:nvSpPr>
        <p:spPr>
          <a:xfrm>
            <a:off x="6473846" y="1376018"/>
            <a:ext cx="4525233" cy="400069"/>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ES" sz="2000" u="none" cap="none" strike="noStrike">
                <a:solidFill>
                  <a:schemeClr val="dk1"/>
                </a:solidFill>
                <a:latin typeface="Calibri"/>
                <a:ea typeface="Calibri"/>
                <a:cs typeface="Calibri"/>
                <a:sym typeface="Calibri"/>
              </a:rPr>
              <a:t>OFERTA FORMATIVA GRADO SUPERIOR</a:t>
            </a:r>
            <a:endParaRPr b="0" i="0" sz="1400" u="none" cap="none" strike="noStrike">
              <a:solidFill>
                <a:srgbClr val="000000"/>
              </a:solidFill>
              <a:latin typeface="Arial"/>
              <a:ea typeface="Arial"/>
              <a:cs typeface="Arial"/>
              <a:sym typeface="Arial"/>
            </a:endParaRPr>
          </a:p>
        </p:txBody>
      </p:sp>
      <p:sp>
        <p:nvSpPr>
          <p:cNvPr id="80" name="Google Shape;80;p13"/>
          <p:cNvSpPr txBox="1"/>
          <p:nvPr/>
        </p:nvSpPr>
        <p:spPr>
          <a:xfrm>
            <a:off x="885276" y="3251845"/>
            <a:ext cx="3080552" cy="163117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s-ES" sz="2000" u="none" cap="none" strike="noStrike">
                <a:solidFill>
                  <a:srgbClr val="202124"/>
                </a:solidFill>
                <a:latin typeface="Calibri"/>
                <a:ea typeface="Calibri"/>
                <a:cs typeface="Calibri"/>
                <a:sym typeface="Calibri"/>
              </a:rPr>
              <a:t>Energia berriztagarria erabiliz eta ura elektrolisatuz hidrogenoa sortzen da, FCEV ibilgailuak erregaiz hornitzeko.</a:t>
            </a:r>
            <a:endParaRPr b="0" i="0" sz="2000" u="none" cap="none" strike="noStrike">
              <a:solidFill>
                <a:srgbClr val="202124"/>
              </a:solidFill>
              <a:latin typeface="Calibri"/>
              <a:ea typeface="Calibri"/>
              <a:cs typeface="Calibri"/>
              <a:sym typeface="Calibri"/>
            </a:endParaRPr>
          </a:p>
        </p:txBody>
      </p:sp>
      <p:cxnSp>
        <p:nvCxnSpPr>
          <p:cNvPr id="81" name="Google Shape;81;p13"/>
          <p:cNvCxnSpPr/>
          <p:nvPr/>
        </p:nvCxnSpPr>
        <p:spPr>
          <a:xfrm>
            <a:off x="5756987" y="1485556"/>
            <a:ext cx="0" cy="1015048"/>
          </a:xfrm>
          <a:prstGeom prst="straightConnector1">
            <a:avLst/>
          </a:prstGeom>
          <a:noFill/>
          <a:ln cap="flat" cmpd="sng" w="76200">
            <a:solidFill>
              <a:schemeClr val="dk1"/>
            </a:solidFill>
            <a:prstDash val="solid"/>
            <a:round/>
            <a:headEnd len="sm" w="sm" type="none"/>
            <a:tailEnd len="sm" w="sm" type="none"/>
          </a:ln>
          <a:effectLst>
            <a:outerShdw blurRad="40000" rotWithShape="0" dir="5400000" dist="20000">
              <a:srgbClr val="000000">
                <a:alpha val="37647"/>
              </a:srgbClr>
            </a:outerShdw>
          </a:effectLst>
        </p:spPr>
      </p:cxnSp>
      <p:pic>
        <p:nvPicPr>
          <p:cNvPr id="82" name="Google Shape;82;p13"/>
          <p:cNvPicPr preferRelativeResize="0"/>
          <p:nvPr/>
        </p:nvPicPr>
        <p:blipFill rotWithShape="1">
          <a:blip r:embed="rId3">
            <a:alphaModFix/>
          </a:blip>
          <a:srcRect b="0" l="0" r="0" t="0"/>
          <a:stretch/>
        </p:blipFill>
        <p:spPr>
          <a:xfrm>
            <a:off x="5820702" y="1918073"/>
            <a:ext cx="5956338" cy="3163841"/>
          </a:xfrm>
          <a:prstGeom prst="rect">
            <a:avLst/>
          </a:prstGeom>
          <a:noFill/>
          <a:ln>
            <a:noFill/>
          </a:ln>
        </p:spPr>
      </p:pic>
      <p:pic>
        <p:nvPicPr>
          <p:cNvPr id="83" name="Google Shape;83;p13"/>
          <p:cNvPicPr preferRelativeResize="0"/>
          <p:nvPr/>
        </p:nvPicPr>
        <p:blipFill rotWithShape="1">
          <a:blip r:embed="rId4">
            <a:alphaModFix/>
          </a:blip>
          <a:srcRect b="0" l="0" r="0" t="0"/>
          <a:stretch/>
        </p:blipFill>
        <p:spPr>
          <a:xfrm>
            <a:off x="714564" y="1894306"/>
            <a:ext cx="3409485" cy="3069387"/>
          </a:xfrm>
          <a:prstGeom prst="rect">
            <a:avLst/>
          </a:prstGeom>
          <a:noFill/>
          <a:ln>
            <a:noFill/>
          </a:ln>
        </p:spPr>
      </p:pic>
      <p:sp>
        <p:nvSpPr>
          <p:cNvPr id="84" name="Google Shape;84;p13"/>
          <p:cNvSpPr txBox="1"/>
          <p:nvPr/>
        </p:nvSpPr>
        <p:spPr>
          <a:xfrm>
            <a:off x="714564" y="1360471"/>
            <a:ext cx="4181247" cy="400069"/>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ES" sz="2000" u="none" cap="none" strike="noStrike">
                <a:solidFill>
                  <a:schemeClr val="dk1"/>
                </a:solidFill>
                <a:latin typeface="Calibri"/>
                <a:ea typeface="Calibri"/>
                <a:cs typeface="Calibri"/>
                <a:sym typeface="Calibri"/>
              </a:rPr>
              <a:t>OFERTA FORMATIVA GRADO MEDIO</a:t>
            </a:r>
            <a:endParaRPr b="0" i="0" sz="1400" u="none" cap="none" strike="noStrike">
              <a:solidFill>
                <a:srgbClr val="000000"/>
              </a:solidFill>
              <a:latin typeface="Arial"/>
              <a:ea typeface="Arial"/>
              <a:cs typeface="Arial"/>
              <a:sym typeface="Arial"/>
            </a:endParaRPr>
          </a:p>
        </p:txBody>
      </p:sp>
      <p:sp>
        <p:nvSpPr>
          <p:cNvPr id="85" name="Google Shape;85;p13"/>
          <p:cNvSpPr txBox="1"/>
          <p:nvPr/>
        </p:nvSpPr>
        <p:spPr>
          <a:xfrm>
            <a:off x="714564" y="5525713"/>
            <a:ext cx="4525233" cy="400069"/>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ES" sz="2000" u="none" cap="none" strike="noStrike">
                <a:solidFill>
                  <a:schemeClr val="dk1"/>
                </a:solidFill>
                <a:latin typeface="Calibri"/>
                <a:ea typeface="Calibri"/>
                <a:cs typeface="Calibri"/>
                <a:sym typeface="Calibri"/>
              </a:rPr>
              <a:t>CURSOS DE </a:t>
            </a:r>
            <a:r>
              <a:rPr lang="es-ES" sz="2000">
                <a:solidFill>
                  <a:schemeClr val="dk1"/>
                </a:solidFill>
                <a:latin typeface="Calibri"/>
                <a:ea typeface="Calibri"/>
                <a:cs typeface="Calibri"/>
                <a:sym typeface="Calibri"/>
              </a:rPr>
              <a:t>ESPECIALIZACIÓN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21"/>
          <p:cNvSpPr txBox="1"/>
          <p:nvPr>
            <p:ph idx="12" type="sldNum"/>
          </p:nvPr>
        </p:nvSpPr>
        <p:spPr>
          <a:xfrm>
            <a:off x="8736463" y="6232227"/>
            <a:ext cx="284443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91" name="Google Shape;91;p21"/>
          <p:cNvSpPr txBox="1"/>
          <p:nvPr/>
        </p:nvSpPr>
        <p:spPr>
          <a:xfrm>
            <a:off x="1019341" y="620688"/>
            <a:ext cx="10391997" cy="792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rPr b="1" lang="es-ES" sz="2800">
                <a:solidFill>
                  <a:srgbClr val="FF0000"/>
                </a:solidFill>
              </a:rPr>
              <a:t>1</a:t>
            </a:r>
            <a:r>
              <a:rPr b="1" i="0" lang="es-ES" sz="2800" u="none" cap="none" strike="noStrike">
                <a:solidFill>
                  <a:srgbClr val="FF0000"/>
                </a:solidFill>
                <a:latin typeface="Arial"/>
                <a:ea typeface="Arial"/>
                <a:cs typeface="Arial"/>
                <a:sym typeface="Arial"/>
              </a:rPr>
              <a:t>. OFERTA FORMATIVA. </a:t>
            </a:r>
            <a:endParaRPr b="0" i="0" sz="1800" u="none" cap="none" strike="noStrike">
              <a:solidFill>
                <a:srgbClr val="FF0000"/>
              </a:solidFill>
              <a:latin typeface="Calibri"/>
              <a:ea typeface="Calibri"/>
              <a:cs typeface="Calibri"/>
              <a:sym typeface="Calibri"/>
            </a:endParaRPr>
          </a:p>
        </p:txBody>
      </p:sp>
      <p:sp>
        <p:nvSpPr>
          <p:cNvPr id="92" name="Google Shape;92;p21"/>
          <p:cNvSpPr txBox="1"/>
          <p:nvPr/>
        </p:nvSpPr>
        <p:spPr>
          <a:xfrm>
            <a:off x="322678" y="1394353"/>
            <a:ext cx="4525200" cy="708000"/>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ES" sz="2000" u="none" cap="none" strike="noStrike">
                <a:solidFill>
                  <a:schemeClr val="dk1"/>
                </a:solidFill>
                <a:latin typeface="Calibri"/>
                <a:ea typeface="Calibri"/>
                <a:cs typeface="Calibri"/>
                <a:sym typeface="Calibri"/>
              </a:rPr>
              <a:t>CURSOS DE </a:t>
            </a:r>
            <a:r>
              <a:rPr lang="es-ES" sz="2000">
                <a:solidFill>
                  <a:schemeClr val="dk1"/>
                </a:solidFill>
                <a:latin typeface="Calibri"/>
                <a:ea typeface="Calibri"/>
                <a:cs typeface="Calibri"/>
                <a:sym typeface="Calibri"/>
              </a:rPr>
              <a:t>ESPECIALIZACIÓN</a:t>
            </a:r>
            <a:endParaRPr/>
          </a:p>
          <a:p>
            <a:pPr indent="0" lvl="0" marL="0" marR="0" rtl="0" algn="ctr">
              <a:lnSpc>
                <a:spcPct val="100000"/>
              </a:lnSpc>
              <a:spcBef>
                <a:spcPts val="0"/>
              </a:spcBef>
              <a:spcAft>
                <a:spcPts val="0"/>
              </a:spcAft>
              <a:buClr>
                <a:srgbClr val="000000"/>
              </a:buClr>
              <a:buSzPts val="2000"/>
              <a:buFont typeface="Arial"/>
              <a:buNone/>
            </a:pPr>
            <a:r>
              <a:rPr b="0" i="0" lang="es-ES" sz="2000" u="none" cap="none" strike="noStrike">
                <a:solidFill>
                  <a:schemeClr val="dk1"/>
                </a:solidFill>
                <a:latin typeface="Calibri"/>
                <a:ea typeface="Calibri"/>
                <a:cs typeface="Calibri"/>
                <a:sym typeface="Calibri"/>
              </a:rPr>
              <a:t>Acceso desde grado superior:</a:t>
            </a:r>
            <a:endParaRPr b="0" i="0" sz="1400" u="none" cap="none" strike="noStrike">
              <a:solidFill>
                <a:srgbClr val="000000"/>
              </a:solidFill>
              <a:latin typeface="Arial"/>
              <a:ea typeface="Arial"/>
              <a:cs typeface="Arial"/>
              <a:sym typeface="Arial"/>
            </a:endParaRPr>
          </a:p>
        </p:txBody>
      </p:sp>
      <p:pic>
        <p:nvPicPr>
          <p:cNvPr id="93" name="Google Shape;93;p21"/>
          <p:cNvPicPr preferRelativeResize="0"/>
          <p:nvPr/>
        </p:nvPicPr>
        <p:blipFill rotWithShape="1">
          <a:blip r:embed="rId3">
            <a:alphaModFix/>
          </a:blip>
          <a:srcRect b="0" l="0" r="0" t="0"/>
          <a:stretch/>
        </p:blipFill>
        <p:spPr>
          <a:xfrm>
            <a:off x="5411013" y="1352260"/>
            <a:ext cx="4839375" cy="2076740"/>
          </a:xfrm>
          <a:prstGeom prst="rect">
            <a:avLst/>
          </a:prstGeom>
          <a:noFill/>
          <a:ln>
            <a:noFill/>
          </a:ln>
        </p:spPr>
      </p:pic>
      <p:pic>
        <p:nvPicPr>
          <p:cNvPr id="94" name="Google Shape;94;p21"/>
          <p:cNvPicPr preferRelativeResize="0"/>
          <p:nvPr/>
        </p:nvPicPr>
        <p:blipFill rotWithShape="1">
          <a:blip r:embed="rId4">
            <a:alphaModFix/>
          </a:blip>
          <a:srcRect b="0" l="0" r="0" t="0"/>
          <a:stretch/>
        </p:blipFill>
        <p:spPr>
          <a:xfrm>
            <a:off x="61307" y="3317896"/>
            <a:ext cx="8153855" cy="2145751"/>
          </a:xfrm>
          <a:prstGeom prst="rect">
            <a:avLst/>
          </a:prstGeom>
          <a:noFill/>
          <a:ln>
            <a:noFill/>
          </a:ln>
        </p:spPr>
      </p:pic>
      <p:pic>
        <p:nvPicPr>
          <p:cNvPr id="95" name="Google Shape;95;p21"/>
          <p:cNvPicPr preferRelativeResize="0"/>
          <p:nvPr/>
        </p:nvPicPr>
        <p:blipFill rotWithShape="1">
          <a:blip r:embed="rId5">
            <a:alphaModFix/>
          </a:blip>
          <a:srcRect b="0" l="0" r="0" t="0"/>
          <a:stretch/>
        </p:blipFill>
        <p:spPr>
          <a:xfrm>
            <a:off x="8227367" y="3545626"/>
            <a:ext cx="3862621" cy="286916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3"/>
          <p:cNvSpPr txBox="1"/>
          <p:nvPr>
            <p:ph idx="12" type="sldNum"/>
          </p:nvPr>
        </p:nvSpPr>
        <p:spPr>
          <a:xfrm>
            <a:off x="8736463" y="6232227"/>
            <a:ext cx="284443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101" name="Google Shape;101;p23"/>
          <p:cNvSpPr txBox="1"/>
          <p:nvPr/>
        </p:nvSpPr>
        <p:spPr>
          <a:xfrm>
            <a:off x="1019341" y="620688"/>
            <a:ext cx="10391997" cy="792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rPr b="1" i="0" lang="es-ES" sz="2800" u="none" cap="none" strike="noStrike">
                <a:solidFill>
                  <a:srgbClr val="FF0000"/>
                </a:solidFill>
                <a:latin typeface="Arial"/>
                <a:ea typeface="Arial"/>
                <a:cs typeface="Arial"/>
                <a:sym typeface="Arial"/>
              </a:rPr>
              <a:t>2. CURSO DE </a:t>
            </a:r>
            <a:r>
              <a:rPr b="1" lang="es-ES" sz="2800">
                <a:solidFill>
                  <a:srgbClr val="FF0000"/>
                </a:solidFill>
              </a:rPr>
              <a:t>ESPECIALIZACIÓN</a:t>
            </a:r>
            <a:r>
              <a:rPr b="1" i="0" lang="es-ES" sz="2800" u="none" cap="none" strike="noStrike">
                <a:solidFill>
                  <a:srgbClr val="FF0000"/>
                </a:solidFill>
                <a:latin typeface="Arial"/>
                <a:ea typeface="Arial"/>
                <a:cs typeface="Arial"/>
                <a:sym typeface="Arial"/>
              </a:rPr>
              <a:t> HIBRIDOS Y ELECTRICOS </a:t>
            </a:r>
            <a:endParaRPr b="0" i="0" sz="1800" u="none" cap="none" strike="noStrike">
              <a:solidFill>
                <a:srgbClr val="FF0000"/>
              </a:solidFill>
              <a:latin typeface="Calibri"/>
              <a:ea typeface="Calibri"/>
              <a:cs typeface="Calibri"/>
              <a:sym typeface="Calibri"/>
            </a:endParaRPr>
          </a:p>
        </p:txBody>
      </p:sp>
      <p:cxnSp>
        <p:nvCxnSpPr>
          <p:cNvPr id="102" name="Google Shape;102;p23"/>
          <p:cNvCxnSpPr/>
          <p:nvPr/>
        </p:nvCxnSpPr>
        <p:spPr>
          <a:xfrm>
            <a:off x="5756987" y="1485556"/>
            <a:ext cx="0" cy="1015048"/>
          </a:xfrm>
          <a:prstGeom prst="straightConnector1">
            <a:avLst/>
          </a:prstGeom>
          <a:noFill/>
          <a:ln cap="flat" cmpd="sng" w="76200">
            <a:solidFill>
              <a:schemeClr val="dk1"/>
            </a:solidFill>
            <a:prstDash val="solid"/>
            <a:round/>
            <a:headEnd len="sm" w="sm" type="none"/>
            <a:tailEnd len="sm" w="sm" type="none"/>
          </a:ln>
          <a:effectLst>
            <a:outerShdw blurRad="40000" rotWithShape="0" dir="5400000" dist="20000">
              <a:srgbClr val="000000">
                <a:alpha val="37647"/>
              </a:srgbClr>
            </a:outerShdw>
          </a:effectLst>
        </p:spPr>
      </p:cxnSp>
      <p:pic>
        <p:nvPicPr>
          <p:cNvPr id="103" name="Google Shape;103;p23"/>
          <p:cNvPicPr preferRelativeResize="0"/>
          <p:nvPr/>
        </p:nvPicPr>
        <p:blipFill rotWithShape="1">
          <a:blip r:embed="rId3">
            <a:alphaModFix/>
          </a:blip>
          <a:srcRect b="0" l="8643" r="8485" t="8583"/>
          <a:stretch/>
        </p:blipFill>
        <p:spPr>
          <a:xfrm>
            <a:off x="4311525" y="1986350"/>
            <a:ext cx="4898949" cy="4052851"/>
          </a:xfrm>
          <a:prstGeom prst="rect">
            <a:avLst/>
          </a:prstGeom>
          <a:noFill/>
          <a:ln>
            <a:noFill/>
          </a:ln>
        </p:spPr>
      </p:pic>
      <p:pic>
        <p:nvPicPr>
          <p:cNvPr id="104" name="Google Shape;104;p23"/>
          <p:cNvPicPr preferRelativeResize="0"/>
          <p:nvPr/>
        </p:nvPicPr>
        <p:blipFill>
          <a:blip r:embed="rId4">
            <a:alphaModFix/>
          </a:blip>
          <a:stretch>
            <a:fillRect/>
          </a:stretch>
        </p:blipFill>
        <p:spPr>
          <a:xfrm>
            <a:off x="9565675" y="1203000"/>
            <a:ext cx="2131176" cy="1198775"/>
          </a:xfrm>
          <a:prstGeom prst="rect">
            <a:avLst/>
          </a:prstGeom>
          <a:noFill/>
          <a:ln>
            <a:noFill/>
          </a:ln>
        </p:spPr>
      </p:pic>
      <p:pic>
        <p:nvPicPr>
          <p:cNvPr id="105" name="Google Shape;105;p23"/>
          <p:cNvPicPr preferRelativeResize="0"/>
          <p:nvPr/>
        </p:nvPicPr>
        <p:blipFill>
          <a:blip r:embed="rId5">
            <a:alphaModFix/>
          </a:blip>
          <a:stretch>
            <a:fillRect/>
          </a:stretch>
        </p:blipFill>
        <p:spPr>
          <a:xfrm>
            <a:off x="9480973" y="3119525"/>
            <a:ext cx="2315750" cy="3087677"/>
          </a:xfrm>
          <a:prstGeom prst="rect">
            <a:avLst/>
          </a:prstGeom>
          <a:noFill/>
          <a:ln>
            <a:noFill/>
          </a:ln>
        </p:spPr>
      </p:pic>
      <p:sp>
        <p:nvSpPr>
          <p:cNvPr id="106" name="Google Shape;106;p23"/>
          <p:cNvSpPr txBox="1"/>
          <p:nvPr/>
        </p:nvSpPr>
        <p:spPr>
          <a:xfrm>
            <a:off x="279249" y="1366950"/>
            <a:ext cx="3808200" cy="400200"/>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lang="es-ES" sz="2000">
                <a:solidFill>
                  <a:schemeClr val="dk1"/>
                </a:solidFill>
                <a:latin typeface="Calibri"/>
                <a:ea typeface="Calibri"/>
                <a:cs typeface="Calibri"/>
                <a:sym typeface="Calibri"/>
              </a:rPr>
              <a:t>Donación MERCEDES-BENZ</a:t>
            </a:r>
            <a:endParaRPr b="0" i="0" sz="1400" u="none" cap="none" strike="noStrike">
              <a:solidFill>
                <a:srgbClr val="000000"/>
              </a:solidFill>
              <a:latin typeface="Arial"/>
              <a:ea typeface="Arial"/>
              <a:cs typeface="Arial"/>
              <a:sym typeface="Arial"/>
            </a:endParaRPr>
          </a:p>
        </p:txBody>
      </p:sp>
      <p:sp>
        <p:nvSpPr>
          <p:cNvPr id="107" name="Google Shape;107;p23"/>
          <p:cNvSpPr txBox="1"/>
          <p:nvPr/>
        </p:nvSpPr>
        <p:spPr>
          <a:xfrm>
            <a:off x="4465627" y="5703466"/>
            <a:ext cx="2995500" cy="3387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s-ES" sz="1600" u="none" cap="none" strike="noStrike">
                <a:solidFill>
                  <a:srgbClr val="202124"/>
                </a:solidFill>
                <a:latin typeface="Calibri"/>
                <a:ea typeface="Calibri"/>
                <a:cs typeface="Calibri"/>
                <a:sym typeface="Calibri"/>
              </a:rPr>
              <a:t>Conjunto </a:t>
            </a:r>
            <a:r>
              <a:rPr lang="es-ES" sz="1600">
                <a:solidFill>
                  <a:srgbClr val="202124"/>
                </a:solidFill>
                <a:latin typeface="Calibri"/>
                <a:ea typeface="Calibri"/>
                <a:cs typeface="Calibri"/>
                <a:sym typeface="Calibri"/>
              </a:rPr>
              <a:t>motor</a:t>
            </a:r>
            <a:r>
              <a:rPr b="0" i="0" lang="es-ES" sz="1600" u="none" cap="none" strike="noStrike">
                <a:solidFill>
                  <a:srgbClr val="202124"/>
                </a:solidFill>
                <a:latin typeface="Calibri"/>
                <a:ea typeface="Calibri"/>
                <a:cs typeface="Calibri"/>
                <a:sym typeface="Calibri"/>
              </a:rPr>
              <a:t> Mercedes EQV</a:t>
            </a:r>
            <a:endParaRPr b="0" i="0" sz="1600" u="none" cap="none" strike="noStrike">
              <a:solidFill>
                <a:srgbClr val="202124"/>
              </a:solidFill>
              <a:latin typeface="Calibri"/>
              <a:ea typeface="Calibri"/>
              <a:cs typeface="Calibri"/>
              <a:sym typeface="Calibri"/>
            </a:endParaRPr>
          </a:p>
        </p:txBody>
      </p:sp>
      <p:sp>
        <p:nvSpPr>
          <p:cNvPr id="108" name="Google Shape;108;p23"/>
          <p:cNvSpPr txBox="1"/>
          <p:nvPr/>
        </p:nvSpPr>
        <p:spPr>
          <a:xfrm>
            <a:off x="9866345" y="5868600"/>
            <a:ext cx="1545000" cy="3387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lang="es-ES" sz="1600">
                <a:solidFill>
                  <a:srgbClr val="202124"/>
                </a:solidFill>
                <a:latin typeface="Calibri"/>
                <a:ea typeface="Calibri"/>
                <a:cs typeface="Calibri"/>
                <a:sym typeface="Calibri"/>
              </a:rPr>
              <a:t>Detalle inversor</a:t>
            </a:r>
            <a:endParaRPr b="0" i="0" sz="1600" u="none" cap="none" strike="noStrike">
              <a:solidFill>
                <a:srgbClr val="202124"/>
              </a:solidFill>
              <a:latin typeface="Calibri"/>
              <a:ea typeface="Calibri"/>
              <a:cs typeface="Calibri"/>
              <a:sym typeface="Calibri"/>
            </a:endParaRPr>
          </a:p>
        </p:txBody>
      </p:sp>
      <p:pic>
        <p:nvPicPr>
          <p:cNvPr id="109" name="Google Shape;109;p23"/>
          <p:cNvPicPr preferRelativeResize="0"/>
          <p:nvPr/>
        </p:nvPicPr>
        <p:blipFill>
          <a:blip r:embed="rId6">
            <a:alphaModFix/>
          </a:blip>
          <a:stretch>
            <a:fillRect/>
          </a:stretch>
        </p:blipFill>
        <p:spPr>
          <a:xfrm>
            <a:off x="534125" y="1804425"/>
            <a:ext cx="3298450" cy="4416682"/>
          </a:xfrm>
          <a:prstGeom prst="rect">
            <a:avLst/>
          </a:prstGeom>
          <a:noFill/>
          <a:ln>
            <a:noFill/>
          </a:ln>
        </p:spPr>
      </p:pic>
      <p:sp>
        <p:nvSpPr>
          <p:cNvPr id="110" name="Google Shape;110;p23"/>
          <p:cNvSpPr txBox="1"/>
          <p:nvPr/>
        </p:nvSpPr>
        <p:spPr>
          <a:xfrm>
            <a:off x="685602" y="6207204"/>
            <a:ext cx="2995500" cy="3387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s-ES" sz="1600" u="none" cap="none" strike="noStrike">
                <a:solidFill>
                  <a:srgbClr val="202124"/>
                </a:solidFill>
                <a:latin typeface="Calibri"/>
                <a:ea typeface="Calibri"/>
                <a:cs typeface="Calibri"/>
                <a:sym typeface="Calibri"/>
              </a:rPr>
              <a:t>Conjunto baterías Mercedes EQV</a:t>
            </a:r>
            <a:endParaRPr b="0" i="0" sz="1600" u="none" cap="none" strike="noStrike">
              <a:solidFill>
                <a:srgbClr val="202124"/>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g34626555984_0_23"/>
          <p:cNvSpPr txBox="1"/>
          <p:nvPr>
            <p:ph idx="12" type="sldNum"/>
          </p:nvPr>
        </p:nvSpPr>
        <p:spPr>
          <a:xfrm>
            <a:off x="8736463" y="6232227"/>
            <a:ext cx="28443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116" name="Google Shape;116;g34626555984_0_23"/>
          <p:cNvSpPr txBox="1"/>
          <p:nvPr/>
        </p:nvSpPr>
        <p:spPr>
          <a:xfrm>
            <a:off x="1019341" y="620688"/>
            <a:ext cx="10392000" cy="792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rPr b="1" i="0" lang="es-ES" sz="2800" u="none" cap="none" strike="noStrike">
                <a:solidFill>
                  <a:srgbClr val="FF0000"/>
                </a:solidFill>
                <a:latin typeface="Arial"/>
                <a:ea typeface="Arial"/>
                <a:cs typeface="Arial"/>
                <a:sym typeface="Arial"/>
              </a:rPr>
              <a:t>2. CURSO DE </a:t>
            </a:r>
            <a:r>
              <a:rPr b="1" lang="es-ES" sz="2800">
                <a:solidFill>
                  <a:srgbClr val="FF0000"/>
                </a:solidFill>
              </a:rPr>
              <a:t>ESPECIALIZACIÓN</a:t>
            </a:r>
            <a:r>
              <a:rPr b="1" i="0" lang="es-ES" sz="2800" u="none" cap="none" strike="noStrike">
                <a:solidFill>
                  <a:srgbClr val="FF0000"/>
                </a:solidFill>
                <a:latin typeface="Arial"/>
                <a:ea typeface="Arial"/>
                <a:cs typeface="Arial"/>
                <a:sym typeface="Arial"/>
              </a:rPr>
              <a:t> HIBRIDOS Y ELECTRICOS </a:t>
            </a:r>
            <a:endParaRPr b="0" i="0" sz="1800" u="none" cap="none" strike="noStrike">
              <a:solidFill>
                <a:srgbClr val="FF0000"/>
              </a:solidFill>
              <a:latin typeface="Calibri"/>
              <a:ea typeface="Calibri"/>
              <a:cs typeface="Calibri"/>
              <a:sym typeface="Calibri"/>
            </a:endParaRPr>
          </a:p>
        </p:txBody>
      </p:sp>
      <p:cxnSp>
        <p:nvCxnSpPr>
          <p:cNvPr id="117" name="Google Shape;117;g34626555984_0_23"/>
          <p:cNvCxnSpPr/>
          <p:nvPr/>
        </p:nvCxnSpPr>
        <p:spPr>
          <a:xfrm>
            <a:off x="5756987" y="1485556"/>
            <a:ext cx="0" cy="1014900"/>
          </a:xfrm>
          <a:prstGeom prst="straightConnector1">
            <a:avLst/>
          </a:prstGeom>
          <a:noFill/>
          <a:ln cap="flat" cmpd="sng" w="76200">
            <a:solidFill>
              <a:schemeClr val="dk1"/>
            </a:solidFill>
            <a:prstDash val="solid"/>
            <a:round/>
            <a:headEnd len="sm" w="sm" type="none"/>
            <a:tailEnd len="sm" w="sm" type="none"/>
          </a:ln>
          <a:effectLst>
            <a:outerShdw blurRad="40000" rotWithShape="0" dir="5400000" dist="20000">
              <a:srgbClr val="000000">
                <a:alpha val="37650"/>
              </a:srgbClr>
            </a:outerShdw>
          </a:effectLst>
        </p:spPr>
      </p:cxnSp>
      <p:grpSp>
        <p:nvGrpSpPr>
          <p:cNvPr id="118" name="Google Shape;118;g34626555984_0_23"/>
          <p:cNvGrpSpPr/>
          <p:nvPr/>
        </p:nvGrpSpPr>
        <p:grpSpPr>
          <a:xfrm>
            <a:off x="4674670" y="3885332"/>
            <a:ext cx="3415571" cy="2762759"/>
            <a:chOff x="5628675" y="2900714"/>
            <a:chExt cx="3608633" cy="2920773"/>
          </a:xfrm>
        </p:grpSpPr>
        <p:pic>
          <p:nvPicPr>
            <p:cNvPr id="119" name="Google Shape;119;g34626555984_0_23"/>
            <p:cNvPicPr preferRelativeResize="0"/>
            <p:nvPr/>
          </p:nvPicPr>
          <p:blipFill rotWithShape="1">
            <a:blip r:embed="rId3">
              <a:alphaModFix/>
            </a:blip>
            <a:srcRect b="0" l="0" r="0" t="0"/>
            <a:stretch/>
          </p:blipFill>
          <p:spPr>
            <a:xfrm>
              <a:off x="5628675" y="2900714"/>
              <a:ext cx="3608633" cy="2706475"/>
            </a:xfrm>
            <a:prstGeom prst="rect">
              <a:avLst/>
            </a:prstGeom>
            <a:noFill/>
            <a:ln>
              <a:noFill/>
            </a:ln>
          </p:spPr>
        </p:pic>
        <p:sp>
          <p:nvSpPr>
            <p:cNvPr id="120" name="Google Shape;120;g34626555984_0_23"/>
            <p:cNvSpPr txBox="1"/>
            <p:nvPr/>
          </p:nvSpPr>
          <p:spPr>
            <a:xfrm>
              <a:off x="5756987" y="5203187"/>
              <a:ext cx="1511700" cy="618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s-ES" sz="1600" u="none" cap="none" strike="noStrike">
                  <a:solidFill>
                    <a:srgbClr val="202124"/>
                  </a:solidFill>
                  <a:latin typeface="Calibri"/>
                  <a:ea typeface="Calibri"/>
                  <a:cs typeface="Calibri"/>
                  <a:sym typeface="Calibri"/>
                </a:rPr>
                <a:t>Inversor Toyota</a:t>
              </a:r>
              <a:endParaRPr b="0" i="0" sz="1600" u="none" cap="none" strike="noStrike">
                <a:solidFill>
                  <a:srgbClr val="202124"/>
                </a:solidFill>
                <a:latin typeface="Calibri"/>
                <a:ea typeface="Calibri"/>
                <a:cs typeface="Calibri"/>
                <a:sym typeface="Calibri"/>
              </a:endParaRPr>
            </a:p>
          </p:txBody>
        </p:sp>
      </p:grpSp>
      <p:pic>
        <p:nvPicPr>
          <p:cNvPr id="121" name="Google Shape;121;g34626555984_0_23"/>
          <p:cNvPicPr preferRelativeResize="0"/>
          <p:nvPr/>
        </p:nvPicPr>
        <p:blipFill rotWithShape="1">
          <a:blip r:embed="rId4">
            <a:alphaModFix/>
          </a:blip>
          <a:srcRect b="3769" l="0" r="0" t="31468"/>
          <a:stretch/>
        </p:blipFill>
        <p:spPr>
          <a:xfrm>
            <a:off x="6465773" y="1412706"/>
            <a:ext cx="4945573" cy="2402070"/>
          </a:xfrm>
          <a:prstGeom prst="rect">
            <a:avLst/>
          </a:prstGeom>
          <a:noFill/>
          <a:ln>
            <a:noFill/>
          </a:ln>
        </p:spPr>
      </p:pic>
      <p:sp>
        <p:nvSpPr>
          <p:cNvPr id="122" name="Google Shape;122;g34626555984_0_23"/>
          <p:cNvSpPr txBox="1"/>
          <p:nvPr/>
        </p:nvSpPr>
        <p:spPr>
          <a:xfrm>
            <a:off x="8283337" y="3229775"/>
            <a:ext cx="2995500" cy="5850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s-ES" sz="1600" u="none" cap="none" strike="noStrike">
                <a:solidFill>
                  <a:srgbClr val="202124"/>
                </a:solidFill>
                <a:latin typeface="Calibri"/>
                <a:ea typeface="Calibri"/>
                <a:cs typeface="Calibri"/>
                <a:sym typeface="Calibri"/>
              </a:rPr>
              <a:t>Batería Li-ion Toyota Prius 4. 207</a:t>
            </a:r>
            <a:r>
              <a:rPr lang="es-ES" sz="1600">
                <a:solidFill>
                  <a:srgbClr val="202124"/>
                </a:solidFill>
                <a:latin typeface="Calibri"/>
                <a:ea typeface="Calibri"/>
                <a:cs typeface="Calibri"/>
                <a:sym typeface="Calibri"/>
              </a:rPr>
              <a:t>.2V , 3.6Ah</a:t>
            </a:r>
            <a:endParaRPr b="0" i="0" sz="1600" u="none" cap="none" strike="noStrike">
              <a:solidFill>
                <a:srgbClr val="202124"/>
              </a:solidFill>
              <a:latin typeface="Calibri"/>
              <a:ea typeface="Calibri"/>
              <a:cs typeface="Calibri"/>
              <a:sym typeface="Calibri"/>
            </a:endParaRPr>
          </a:p>
        </p:txBody>
      </p:sp>
      <p:sp>
        <p:nvSpPr>
          <p:cNvPr id="123" name="Google Shape;123;g34626555984_0_23"/>
          <p:cNvSpPr txBox="1"/>
          <p:nvPr/>
        </p:nvSpPr>
        <p:spPr>
          <a:xfrm>
            <a:off x="644139" y="1336046"/>
            <a:ext cx="4181100" cy="400200"/>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lang="es-ES" sz="2000">
                <a:solidFill>
                  <a:schemeClr val="dk1"/>
                </a:solidFill>
                <a:latin typeface="Calibri"/>
                <a:ea typeface="Calibri"/>
                <a:cs typeface="Calibri"/>
                <a:sym typeface="Calibri"/>
              </a:rPr>
              <a:t>Toyota Prius 2, Prius 3, Yaris</a:t>
            </a:r>
            <a:endParaRPr b="0" i="0" sz="1400" u="none" cap="none" strike="noStrike">
              <a:solidFill>
                <a:srgbClr val="000000"/>
              </a:solidFill>
              <a:latin typeface="Arial"/>
              <a:ea typeface="Arial"/>
              <a:cs typeface="Arial"/>
              <a:sym typeface="Arial"/>
            </a:endParaRPr>
          </a:p>
        </p:txBody>
      </p:sp>
      <p:pic>
        <p:nvPicPr>
          <p:cNvPr id="124" name="Google Shape;124;g34626555984_0_23"/>
          <p:cNvPicPr preferRelativeResize="0"/>
          <p:nvPr/>
        </p:nvPicPr>
        <p:blipFill>
          <a:blip r:embed="rId5">
            <a:alphaModFix/>
          </a:blip>
          <a:stretch>
            <a:fillRect/>
          </a:stretch>
        </p:blipFill>
        <p:spPr>
          <a:xfrm rot="-5400000">
            <a:off x="843501" y="1487788"/>
            <a:ext cx="3429925" cy="4068975"/>
          </a:xfrm>
          <a:prstGeom prst="rect">
            <a:avLst/>
          </a:prstGeom>
          <a:noFill/>
          <a:ln>
            <a:noFill/>
          </a:ln>
        </p:spPr>
      </p:pic>
      <p:sp>
        <p:nvSpPr>
          <p:cNvPr id="125" name="Google Shape;125;g34626555984_0_23"/>
          <p:cNvSpPr txBox="1"/>
          <p:nvPr/>
        </p:nvSpPr>
        <p:spPr>
          <a:xfrm>
            <a:off x="523987" y="5004513"/>
            <a:ext cx="2995500" cy="5850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s-ES" sz="1600" u="none" cap="none" strike="noStrike">
                <a:solidFill>
                  <a:srgbClr val="202124"/>
                </a:solidFill>
                <a:latin typeface="Calibri"/>
                <a:ea typeface="Calibri"/>
                <a:cs typeface="Calibri"/>
                <a:sym typeface="Calibri"/>
              </a:rPr>
              <a:t>Batería Ni-</a:t>
            </a:r>
            <a:r>
              <a:rPr lang="es-ES" sz="1600">
                <a:solidFill>
                  <a:srgbClr val="202124"/>
                </a:solidFill>
                <a:latin typeface="Calibri"/>
                <a:ea typeface="Calibri"/>
                <a:cs typeface="Calibri"/>
                <a:sym typeface="Calibri"/>
              </a:rPr>
              <a:t>Mh </a:t>
            </a:r>
            <a:r>
              <a:rPr b="0" i="0" lang="es-ES" sz="1600" u="none" cap="none" strike="noStrike">
                <a:solidFill>
                  <a:srgbClr val="202124"/>
                </a:solidFill>
                <a:latin typeface="Calibri"/>
                <a:ea typeface="Calibri"/>
                <a:cs typeface="Calibri"/>
                <a:sym typeface="Calibri"/>
              </a:rPr>
              <a:t>Toyota Prius </a:t>
            </a:r>
            <a:r>
              <a:rPr lang="es-ES" sz="1600">
                <a:solidFill>
                  <a:srgbClr val="202124"/>
                </a:solidFill>
                <a:latin typeface="Calibri"/>
                <a:ea typeface="Calibri"/>
                <a:cs typeface="Calibri"/>
                <a:sym typeface="Calibri"/>
              </a:rPr>
              <a:t>2</a:t>
            </a:r>
            <a:r>
              <a:rPr b="0" i="0" lang="es-ES" sz="1600" u="none" cap="none" strike="noStrike">
                <a:solidFill>
                  <a:srgbClr val="202124"/>
                </a:solidFill>
                <a:latin typeface="Calibri"/>
                <a:ea typeface="Calibri"/>
                <a:cs typeface="Calibri"/>
                <a:sym typeface="Calibri"/>
              </a:rPr>
              <a:t>. 20</a:t>
            </a:r>
            <a:r>
              <a:rPr lang="es-ES" sz="1600">
                <a:solidFill>
                  <a:srgbClr val="202124"/>
                </a:solidFill>
                <a:latin typeface="Calibri"/>
                <a:ea typeface="Calibri"/>
                <a:cs typeface="Calibri"/>
                <a:sym typeface="Calibri"/>
              </a:rPr>
              <a:t>1</a:t>
            </a:r>
            <a:r>
              <a:rPr lang="es-ES" sz="1600">
                <a:solidFill>
                  <a:srgbClr val="202124"/>
                </a:solidFill>
                <a:latin typeface="Calibri"/>
                <a:ea typeface="Calibri"/>
                <a:cs typeface="Calibri"/>
                <a:sym typeface="Calibri"/>
              </a:rPr>
              <a:t>V , 3.6Ah</a:t>
            </a:r>
            <a:endParaRPr b="0" i="0" sz="1600" u="none" cap="none" strike="noStrike">
              <a:solidFill>
                <a:srgbClr val="202124"/>
              </a:solidFill>
              <a:latin typeface="Calibri"/>
              <a:ea typeface="Calibri"/>
              <a:cs typeface="Calibri"/>
              <a:sym typeface="Calibri"/>
            </a:endParaRPr>
          </a:p>
        </p:txBody>
      </p:sp>
      <p:pic>
        <p:nvPicPr>
          <p:cNvPr id="126" name="Google Shape;126;g34626555984_0_23"/>
          <p:cNvPicPr preferRelativeResize="0"/>
          <p:nvPr/>
        </p:nvPicPr>
        <p:blipFill>
          <a:blip r:embed="rId6">
            <a:alphaModFix/>
          </a:blip>
          <a:stretch>
            <a:fillRect/>
          </a:stretch>
        </p:blipFill>
        <p:spPr>
          <a:xfrm>
            <a:off x="8365050" y="4122810"/>
            <a:ext cx="3526925" cy="198454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4"/>
          <p:cNvSpPr txBox="1"/>
          <p:nvPr>
            <p:ph idx="12" type="sldNum"/>
          </p:nvPr>
        </p:nvSpPr>
        <p:spPr>
          <a:xfrm>
            <a:off x="8736463" y="6232227"/>
            <a:ext cx="284443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132" name="Google Shape;132;p24"/>
          <p:cNvSpPr txBox="1"/>
          <p:nvPr/>
        </p:nvSpPr>
        <p:spPr>
          <a:xfrm>
            <a:off x="1019341" y="620688"/>
            <a:ext cx="10391997" cy="792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rPr b="1" i="0" lang="es-ES" sz="2800" u="none" cap="none" strike="noStrike">
                <a:solidFill>
                  <a:srgbClr val="FF0000"/>
                </a:solidFill>
                <a:latin typeface="Arial"/>
                <a:ea typeface="Arial"/>
                <a:cs typeface="Arial"/>
                <a:sym typeface="Arial"/>
              </a:rPr>
              <a:t>2. CURSO DE </a:t>
            </a:r>
            <a:r>
              <a:rPr b="1" lang="es-ES" sz="2800">
                <a:solidFill>
                  <a:srgbClr val="FF0000"/>
                </a:solidFill>
              </a:rPr>
              <a:t>ESPECIALIZACIÓN</a:t>
            </a:r>
            <a:r>
              <a:rPr b="1" i="0" lang="es-ES" sz="2800" u="none" cap="none" strike="noStrike">
                <a:solidFill>
                  <a:srgbClr val="FF0000"/>
                </a:solidFill>
                <a:latin typeface="Arial"/>
                <a:ea typeface="Arial"/>
                <a:cs typeface="Arial"/>
                <a:sym typeface="Arial"/>
              </a:rPr>
              <a:t> HIBRIDOS Y ELECTRICOS </a:t>
            </a:r>
            <a:endParaRPr b="0" i="0" sz="1800" u="none" cap="none" strike="noStrike">
              <a:solidFill>
                <a:srgbClr val="FF0000"/>
              </a:solidFill>
              <a:latin typeface="Calibri"/>
              <a:ea typeface="Calibri"/>
              <a:cs typeface="Calibri"/>
              <a:sym typeface="Calibri"/>
            </a:endParaRPr>
          </a:p>
        </p:txBody>
      </p:sp>
      <p:cxnSp>
        <p:nvCxnSpPr>
          <p:cNvPr id="133" name="Google Shape;133;p24"/>
          <p:cNvCxnSpPr/>
          <p:nvPr/>
        </p:nvCxnSpPr>
        <p:spPr>
          <a:xfrm>
            <a:off x="5961912" y="1412706"/>
            <a:ext cx="10800" cy="2103600"/>
          </a:xfrm>
          <a:prstGeom prst="straightConnector1">
            <a:avLst/>
          </a:prstGeom>
          <a:noFill/>
          <a:ln cap="flat" cmpd="sng" w="76200">
            <a:solidFill>
              <a:schemeClr val="dk1"/>
            </a:solidFill>
            <a:prstDash val="solid"/>
            <a:round/>
            <a:headEnd len="sm" w="sm" type="none"/>
            <a:tailEnd len="sm" w="sm" type="none"/>
          </a:ln>
          <a:effectLst>
            <a:outerShdw blurRad="40000" rotWithShape="0" dir="5400000" dist="20000">
              <a:srgbClr val="000000">
                <a:alpha val="37647"/>
              </a:srgbClr>
            </a:outerShdw>
          </a:effectLst>
        </p:spPr>
      </p:cxnSp>
      <p:sp>
        <p:nvSpPr>
          <p:cNvPr id="134" name="Google Shape;134;p24"/>
          <p:cNvSpPr txBox="1"/>
          <p:nvPr/>
        </p:nvSpPr>
        <p:spPr>
          <a:xfrm>
            <a:off x="7998312" y="3142988"/>
            <a:ext cx="3080552" cy="163117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s-ES" sz="2000" u="none" cap="none" strike="noStrike">
                <a:solidFill>
                  <a:srgbClr val="202124"/>
                </a:solidFill>
                <a:latin typeface="Calibri"/>
                <a:ea typeface="Calibri"/>
                <a:cs typeface="Calibri"/>
                <a:sym typeface="Calibri"/>
              </a:rPr>
              <a:t>Mediante el uso de energía renovable </a:t>
            </a:r>
            <a:r>
              <a:rPr b="0" i="0" lang="es-ES" sz="2000" u="none" cap="none" strike="noStrike">
                <a:solidFill>
                  <a:srgbClr val="202124"/>
                </a:solidFill>
                <a:latin typeface="Calibri"/>
                <a:ea typeface="Calibri"/>
                <a:cs typeface="Calibri"/>
                <a:sym typeface="Calibri"/>
              </a:rPr>
              <a:t>y la electrolisis de agua se crea hidrógeno que sirve para repostar vehículos FCEV</a:t>
            </a:r>
            <a:endParaRPr b="0" i="0" sz="2000" u="none" cap="none" strike="noStrike">
              <a:solidFill>
                <a:srgbClr val="202124"/>
              </a:solidFill>
              <a:latin typeface="Calibri"/>
              <a:ea typeface="Calibri"/>
              <a:cs typeface="Calibri"/>
              <a:sym typeface="Calibri"/>
            </a:endParaRPr>
          </a:p>
        </p:txBody>
      </p:sp>
      <p:sp>
        <p:nvSpPr>
          <p:cNvPr id="135" name="Google Shape;135;p24"/>
          <p:cNvSpPr txBox="1"/>
          <p:nvPr/>
        </p:nvSpPr>
        <p:spPr>
          <a:xfrm>
            <a:off x="615836" y="3450764"/>
            <a:ext cx="4582463" cy="1323399"/>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0000"/>
              </a:buClr>
              <a:buSzPts val="2000"/>
              <a:buFont typeface="Arial"/>
              <a:buChar char="-"/>
            </a:pPr>
            <a:r>
              <a:rPr b="0" i="0" lang="es-ES" sz="2000" u="none" cap="none" strike="noStrike">
                <a:solidFill>
                  <a:srgbClr val="202124"/>
                </a:solidFill>
                <a:latin typeface="Calibri"/>
                <a:ea typeface="Calibri"/>
                <a:cs typeface="Calibri"/>
                <a:sym typeface="Calibri"/>
              </a:rPr>
              <a:t>Despieces de elementos.</a:t>
            </a:r>
            <a:endParaRPr/>
          </a:p>
          <a:p>
            <a:pPr indent="-342900" lvl="0" marL="342900" marR="0" rtl="0" algn="just">
              <a:lnSpc>
                <a:spcPct val="100000"/>
              </a:lnSpc>
              <a:spcBef>
                <a:spcPts val="0"/>
              </a:spcBef>
              <a:spcAft>
                <a:spcPts val="0"/>
              </a:spcAft>
              <a:buClr>
                <a:srgbClr val="000000"/>
              </a:buClr>
              <a:buSzPts val="2000"/>
              <a:buFont typeface="Arial"/>
              <a:buChar char="-"/>
            </a:pPr>
            <a:r>
              <a:rPr b="0" i="0" lang="es-ES" sz="2000" u="none" cap="none" strike="noStrike">
                <a:solidFill>
                  <a:srgbClr val="202124"/>
                </a:solidFill>
                <a:latin typeface="Calibri"/>
                <a:ea typeface="Calibri"/>
                <a:cs typeface="Calibri"/>
                <a:sym typeface="Calibri"/>
              </a:rPr>
              <a:t>Comprobación de elementos.</a:t>
            </a:r>
            <a:endParaRPr/>
          </a:p>
          <a:p>
            <a:pPr indent="-342900" lvl="0" marL="342900" marR="0" rtl="0" algn="just">
              <a:lnSpc>
                <a:spcPct val="100000"/>
              </a:lnSpc>
              <a:spcBef>
                <a:spcPts val="0"/>
              </a:spcBef>
              <a:spcAft>
                <a:spcPts val="0"/>
              </a:spcAft>
              <a:buClr>
                <a:srgbClr val="000000"/>
              </a:buClr>
              <a:buSzPts val="2000"/>
              <a:buFont typeface="Arial"/>
              <a:buChar char="-"/>
            </a:pPr>
            <a:r>
              <a:rPr b="0" i="0" lang="es-ES" sz="2000" u="none" cap="none" strike="noStrike">
                <a:solidFill>
                  <a:srgbClr val="202124"/>
                </a:solidFill>
                <a:latin typeface="Calibri"/>
                <a:ea typeface="Calibri"/>
                <a:cs typeface="Calibri"/>
                <a:sym typeface="Calibri"/>
              </a:rPr>
              <a:t>Diagnosis mediante maquina de diagnosis </a:t>
            </a:r>
            <a:endParaRPr/>
          </a:p>
        </p:txBody>
      </p:sp>
      <p:pic>
        <p:nvPicPr>
          <p:cNvPr id="136" name="Google Shape;136;p24"/>
          <p:cNvPicPr preferRelativeResize="0"/>
          <p:nvPr/>
        </p:nvPicPr>
        <p:blipFill>
          <a:blip r:embed="rId3">
            <a:alphaModFix/>
          </a:blip>
          <a:stretch>
            <a:fillRect/>
          </a:stretch>
        </p:blipFill>
        <p:spPr>
          <a:xfrm>
            <a:off x="574965" y="1910225"/>
            <a:ext cx="4953108" cy="3714801"/>
          </a:xfrm>
          <a:prstGeom prst="rect">
            <a:avLst/>
          </a:prstGeom>
          <a:noFill/>
          <a:ln>
            <a:noFill/>
          </a:ln>
        </p:spPr>
      </p:pic>
      <p:pic>
        <p:nvPicPr>
          <p:cNvPr id="137" name="Google Shape;137;p24"/>
          <p:cNvPicPr preferRelativeResize="0"/>
          <p:nvPr/>
        </p:nvPicPr>
        <p:blipFill>
          <a:blip r:embed="rId4">
            <a:alphaModFix/>
          </a:blip>
          <a:stretch>
            <a:fillRect/>
          </a:stretch>
        </p:blipFill>
        <p:spPr>
          <a:xfrm>
            <a:off x="6385525" y="1774675"/>
            <a:ext cx="5195377" cy="3896532"/>
          </a:xfrm>
          <a:prstGeom prst="rect">
            <a:avLst/>
          </a:prstGeom>
          <a:noFill/>
          <a:ln>
            <a:noFill/>
          </a:ln>
        </p:spPr>
      </p:pic>
      <p:sp>
        <p:nvSpPr>
          <p:cNvPr id="138" name="Google Shape;138;p24"/>
          <p:cNvSpPr txBox="1"/>
          <p:nvPr/>
        </p:nvSpPr>
        <p:spPr>
          <a:xfrm>
            <a:off x="7000614" y="1269171"/>
            <a:ext cx="4181100" cy="400200"/>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lang="es-ES" sz="2000">
                <a:solidFill>
                  <a:schemeClr val="dk1"/>
                </a:solidFill>
                <a:latin typeface="Calibri"/>
                <a:ea typeface="Calibri"/>
                <a:cs typeface="Calibri"/>
                <a:sym typeface="Calibri"/>
              </a:rPr>
              <a:t>Renault Twizy, </a:t>
            </a:r>
            <a:r>
              <a:rPr lang="es-ES" sz="2000">
                <a:solidFill>
                  <a:schemeClr val="dk1"/>
                </a:solidFill>
                <a:latin typeface="Calibri"/>
                <a:ea typeface="Calibri"/>
                <a:cs typeface="Calibri"/>
                <a:sym typeface="Calibri"/>
              </a:rPr>
              <a:t>batería Ion-Li</a:t>
            </a:r>
            <a:r>
              <a:rPr lang="es-ES" sz="2000">
                <a:solidFill>
                  <a:schemeClr val="dk1"/>
                </a:solidFill>
                <a:latin typeface="Calibri"/>
                <a:ea typeface="Calibri"/>
                <a:cs typeface="Calibri"/>
                <a:sym typeface="Calibri"/>
              </a:rPr>
              <a:t> 48V</a:t>
            </a:r>
            <a:endParaRPr b="0" i="0" sz="1400" u="none" cap="none" strike="noStrike">
              <a:solidFill>
                <a:srgbClr val="000000"/>
              </a:solidFill>
              <a:latin typeface="Arial"/>
              <a:ea typeface="Arial"/>
              <a:cs typeface="Arial"/>
              <a:sym typeface="Arial"/>
            </a:endParaRPr>
          </a:p>
        </p:txBody>
      </p:sp>
      <p:sp>
        <p:nvSpPr>
          <p:cNvPr id="139" name="Google Shape;139;p24"/>
          <p:cNvSpPr txBox="1"/>
          <p:nvPr/>
        </p:nvSpPr>
        <p:spPr>
          <a:xfrm>
            <a:off x="943214" y="1339621"/>
            <a:ext cx="4181100" cy="400200"/>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lang="es-ES" sz="2000">
                <a:solidFill>
                  <a:schemeClr val="dk1"/>
                </a:solidFill>
                <a:latin typeface="Calibri"/>
                <a:ea typeface="Calibri"/>
                <a:cs typeface="Calibri"/>
                <a:sym typeface="Calibri"/>
              </a:rPr>
              <a:t>Hyundai IX35, </a:t>
            </a:r>
            <a:r>
              <a:rPr lang="es-ES" sz="2000">
                <a:solidFill>
                  <a:schemeClr val="dk1"/>
                </a:solidFill>
                <a:latin typeface="Calibri"/>
                <a:ea typeface="Calibri"/>
                <a:cs typeface="Calibri"/>
                <a:sym typeface="Calibri"/>
              </a:rPr>
              <a:t>batería</a:t>
            </a:r>
            <a:r>
              <a:rPr lang="es-ES" sz="2000">
                <a:solidFill>
                  <a:schemeClr val="dk1"/>
                </a:solidFill>
                <a:latin typeface="Calibri"/>
                <a:ea typeface="Calibri"/>
                <a:cs typeface="Calibri"/>
                <a:sym typeface="Calibri"/>
              </a:rPr>
              <a:t> Ion-Li 189V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5"/>
          <p:cNvSpPr txBox="1"/>
          <p:nvPr>
            <p:ph idx="12" type="sldNum"/>
          </p:nvPr>
        </p:nvSpPr>
        <p:spPr>
          <a:xfrm>
            <a:off x="8736463" y="6232227"/>
            <a:ext cx="284443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145" name="Google Shape;145;p25"/>
          <p:cNvSpPr txBox="1"/>
          <p:nvPr/>
        </p:nvSpPr>
        <p:spPr>
          <a:xfrm>
            <a:off x="1019341" y="620688"/>
            <a:ext cx="10391997" cy="792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rPr b="1" i="0" lang="es-ES" sz="2800" u="none" cap="none" strike="noStrike">
                <a:solidFill>
                  <a:srgbClr val="FF0000"/>
                </a:solidFill>
                <a:latin typeface="Arial"/>
                <a:ea typeface="Arial"/>
                <a:cs typeface="Arial"/>
                <a:sym typeface="Arial"/>
              </a:rPr>
              <a:t>2. CURSO DE </a:t>
            </a:r>
            <a:r>
              <a:rPr b="1" lang="es-ES" sz="2800">
                <a:solidFill>
                  <a:srgbClr val="FF0000"/>
                </a:solidFill>
              </a:rPr>
              <a:t>ESPECIALIZACIÓN</a:t>
            </a:r>
            <a:r>
              <a:rPr b="1" i="0" lang="es-ES" sz="2800" u="none" cap="none" strike="noStrike">
                <a:solidFill>
                  <a:srgbClr val="FF0000"/>
                </a:solidFill>
                <a:latin typeface="Arial"/>
                <a:ea typeface="Arial"/>
                <a:cs typeface="Arial"/>
                <a:sym typeface="Arial"/>
              </a:rPr>
              <a:t> HIBRIDOS Y ELECTRICOS </a:t>
            </a:r>
            <a:endParaRPr b="0" i="0" sz="1800" u="none" cap="none" strike="noStrike">
              <a:solidFill>
                <a:srgbClr val="FF0000"/>
              </a:solidFill>
              <a:latin typeface="Calibri"/>
              <a:ea typeface="Calibri"/>
              <a:cs typeface="Calibri"/>
              <a:sym typeface="Calibri"/>
            </a:endParaRPr>
          </a:p>
        </p:txBody>
      </p:sp>
      <p:sp>
        <p:nvSpPr>
          <p:cNvPr id="146" name="Google Shape;146;p25"/>
          <p:cNvSpPr txBox="1"/>
          <p:nvPr/>
        </p:nvSpPr>
        <p:spPr>
          <a:xfrm>
            <a:off x="7000614" y="1269171"/>
            <a:ext cx="4181100" cy="400200"/>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lang="es-ES" sz="2000">
                <a:solidFill>
                  <a:schemeClr val="dk1"/>
                </a:solidFill>
                <a:latin typeface="Calibri"/>
                <a:ea typeface="Calibri"/>
                <a:cs typeface="Calibri"/>
                <a:sym typeface="Calibri"/>
              </a:rPr>
              <a:t>Donación</a:t>
            </a:r>
            <a:r>
              <a:rPr lang="es-ES" sz="2000">
                <a:solidFill>
                  <a:schemeClr val="dk1"/>
                </a:solidFill>
                <a:latin typeface="Calibri"/>
                <a:ea typeface="Calibri"/>
                <a:cs typeface="Calibri"/>
                <a:sym typeface="Calibri"/>
              </a:rPr>
              <a:t> IRIZAR</a:t>
            </a:r>
            <a:endParaRPr b="0" i="0" sz="1400" u="none" cap="none" strike="noStrike">
              <a:solidFill>
                <a:srgbClr val="000000"/>
              </a:solidFill>
              <a:latin typeface="Arial"/>
              <a:ea typeface="Arial"/>
              <a:cs typeface="Arial"/>
              <a:sym typeface="Arial"/>
            </a:endParaRPr>
          </a:p>
        </p:txBody>
      </p:sp>
      <p:sp>
        <p:nvSpPr>
          <p:cNvPr id="147" name="Google Shape;147;p25"/>
          <p:cNvSpPr txBox="1"/>
          <p:nvPr/>
        </p:nvSpPr>
        <p:spPr>
          <a:xfrm>
            <a:off x="615836" y="3450764"/>
            <a:ext cx="4582463" cy="1323399"/>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0000"/>
              </a:buClr>
              <a:buSzPts val="2000"/>
              <a:buFont typeface="Arial"/>
              <a:buChar char="-"/>
            </a:pPr>
            <a:r>
              <a:rPr b="0" i="0" lang="es-ES" sz="2000" u="none" cap="none" strike="noStrike">
                <a:solidFill>
                  <a:srgbClr val="202124"/>
                </a:solidFill>
                <a:latin typeface="Calibri"/>
                <a:ea typeface="Calibri"/>
                <a:cs typeface="Calibri"/>
                <a:sym typeface="Calibri"/>
              </a:rPr>
              <a:t>Despieces de elementos.</a:t>
            </a:r>
            <a:endParaRPr/>
          </a:p>
          <a:p>
            <a:pPr indent="-342900" lvl="0" marL="342900" marR="0" rtl="0" algn="just">
              <a:lnSpc>
                <a:spcPct val="100000"/>
              </a:lnSpc>
              <a:spcBef>
                <a:spcPts val="0"/>
              </a:spcBef>
              <a:spcAft>
                <a:spcPts val="0"/>
              </a:spcAft>
              <a:buClr>
                <a:srgbClr val="000000"/>
              </a:buClr>
              <a:buSzPts val="2000"/>
              <a:buFont typeface="Arial"/>
              <a:buChar char="-"/>
            </a:pPr>
            <a:r>
              <a:rPr b="0" i="0" lang="es-ES" sz="2000" u="none" cap="none" strike="noStrike">
                <a:solidFill>
                  <a:srgbClr val="202124"/>
                </a:solidFill>
                <a:latin typeface="Calibri"/>
                <a:ea typeface="Calibri"/>
                <a:cs typeface="Calibri"/>
                <a:sym typeface="Calibri"/>
              </a:rPr>
              <a:t>Comprobación de elementos.</a:t>
            </a:r>
            <a:endParaRPr/>
          </a:p>
          <a:p>
            <a:pPr indent="-342900" lvl="0" marL="342900" marR="0" rtl="0" algn="just">
              <a:lnSpc>
                <a:spcPct val="100000"/>
              </a:lnSpc>
              <a:spcBef>
                <a:spcPts val="0"/>
              </a:spcBef>
              <a:spcAft>
                <a:spcPts val="0"/>
              </a:spcAft>
              <a:buClr>
                <a:srgbClr val="000000"/>
              </a:buClr>
              <a:buSzPts val="2000"/>
              <a:buFont typeface="Arial"/>
              <a:buChar char="-"/>
            </a:pPr>
            <a:r>
              <a:rPr b="0" i="0" lang="es-ES" sz="2000" u="none" cap="none" strike="noStrike">
                <a:solidFill>
                  <a:srgbClr val="202124"/>
                </a:solidFill>
                <a:latin typeface="Calibri"/>
                <a:ea typeface="Calibri"/>
                <a:cs typeface="Calibri"/>
                <a:sym typeface="Calibri"/>
              </a:rPr>
              <a:t>Diagnosis mediante maquina de diagnosis </a:t>
            </a:r>
            <a:endParaRPr/>
          </a:p>
        </p:txBody>
      </p:sp>
      <p:pic>
        <p:nvPicPr>
          <p:cNvPr id="148" name="Google Shape;148;p25"/>
          <p:cNvPicPr preferRelativeResize="0"/>
          <p:nvPr/>
        </p:nvPicPr>
        <p:blipFill rotWithShape="1">
          <a:blip r:embed="rId3">
            <a:alphaModFix/>
          </a:blip>
          <a:srcRect b="0" l="0" r="0" t="17952"/>
          <a:stretch/>
        </p:blipFill>
        <p:spPr>
          <a:xfrm>
            <a:off x="895650" y="1481425"/>
            <a:ext cx="5776394" cy="3554577"/>
          </a:xfrm>
          <a:prstGeom prst="rect">
            <a:avLst/>
          </a:prstGeom>
          <a:noFill/>
          <a:ln>
            <a:noFill/>
          </a:ln>
        </p:spPr>
      </p:pic>
      <p:pic>
        <p:nvPicPr>
          <p:cNvPr id="149" name="Google Shape;149;p25"/>
          <p:cNvPicPr preferRelativeResize="0"/>
          <p:nvPr/>
        </p:nvPicPr>
        <p:blipFill>
          <a:blip r:embed="rId4">
            <a:alphaModFix/>
          </a:blip>
          <a:stretch>
            <a:fillRect/>
          </a:stretch>
        </p:blipFill>
        <p:spPr>
          <a:xfrm>
            <a:off x="725425" y="4249251"/>
            <a:ext cx="2665974" cy="1999469"/>
          </a:xfrm>
          <a:prstGeom prst="rect">
            <a:avLst/>
          </a:prstGeom>
          <a:noFill/>
          <a:ln>
            <a:noFill/>
          </a:ln>
        </p:spPr>
      </p:pic>
      <p:pic>
        <p:nvPicPr>
          <p:cNvPr id="150" name="Google Shape;150;p25"/>
          <p:cNvPicPr preferRelativeResize="0"/>
          <p:nvPr/>
        </p:nvPicPr>
        <p:blipFill>
          <a:blip r:embed="rId5">
            <a:alphaModFix/>
          </a:blip>
          <a:stretch>
            <a:fillRect/>
          </a:stretch>
        </p:blipFill>
        <p:spPr>
          <a:xfrm>
            <a:off x="8660938" y="1825489"/>
            <a:ext cx="2995500" cy="3993933"/>
          </a:xfrm>
          <a:prstGeom prst="rect">
            <a:avLst/>
          </a:prstGeom>
          <a:noFill/>
          <a:ln>
            <a:noFill/>
          </a:ln>
        </p:spPr>
      </p:pic>
      <p:sp>
        <p:nvSpPr>
          <p:cNvPr id="151" name="Google Shape;151;p25"/>
          <p:cNvSpPr txBox="1"/>
          <p:nvPr/>
        </p:nvSpPr>
        <p:spPr>
          <a:xfrm>
            <a:off x="3028277" y="4024191"/>
            <a:ext cx="2995500" cy="5850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lang="es-ES" sz="1600">
                <a:solidFill>
                  <a:srgbClr val="202124"/>
                </a:solidFill>
                <a:latin typeface="Calibri"/>
                <a:ea typeface="Calibri"/>
                <a:cs typeface="Calibri"/>
                <a:sym typeface="Calibri"/>
              </a:rPr>
              <a:t>Batería</a:t>
            </a:r>
            <a:r>
              <a:rPr lang="es-ES" sz="1600">
                <a:solidFill>
                  <a:srgbClr val="202124"/>
                </a:solidFill>
                <a:latin typeface="Calibri"/>
                <a:ea typeface="Calibri"/>
                <a:cs typeface="Calibri"/>
                <a:sym typeface="Calibri"/>
              </a:rPr>
              <a:t> Ion-litio 346V, 16Ah. A</a:t>
            </a:r>
            <a:r>
              <a:rPr lang="es-ES" sz="1600">
                <a:solidFill>
                  <a:srgbClr val="202124"/>
                </a:solidFill>
                <a:latin typeface="Calibri"/>
                <a:ea typeface="Calibri"/>
                <a:cs typeface="Calibri"/>
                <a:sym typeface="Calibri"/>
              </a:rPr>
              <a:t>utobús</a:t>
            </a:r>
            <a:r>
              <a:rPr lang="es-ES" sz="1600">
                <a:solidFill>
                  <a:srgbClr val="202124"/>
                </a:solidFill>
                <a:latin typeface="Calibri"/>
                <a:ea typeface="Calibri"/>
                <a:cs typeface="Calibri"/>
                <a:sym typeface="Calibri"/>
              </a:rPr>
              <a:t> </a:t>
            </a:r>
            <a:r>
              <a:rPr lang="es-ES" sz="1600">
                <a:solidFill>
                  <a:srgbClr val="202124"/>
                </a:solidFill>
                <a:latin typeface="Calibri"/>
                <a:ea typeface="Calibri"/>
                <a:cs typeface="Calibri"/>
                <a:sym typeface="Calibri"/>
              </a:rPr>
              <a:t>híbrido</a:t>
            </a:r>
            <a:r>
              <a:rPr lang="es-ES" sz="1600">
                <a:solidFill>
                  <a:srgbClr val="202124"/>
                </a:solidFill>
                <a:latin typeface="Calibri"/>
                <a:ea typeface="Calibri"/>
                <a:cs typeface="Calibri"/>
                <a:sym typeface="Calibri"/>
              </a:rPr>
              <a:t> Irizar. </a:t>
            </a:r>
            <a:endParaRPr b="0" i="0" sz="1600" u="none" cap="none" strike="noStrike">
              <a:solidFill>
                <a:srgbClr val="202124"/>
              </a:solidFill>
              <a:latin typeface="Calibri"/>
              <a:ea typeface="Calibri"/>
              <a:cs typeface="Calibri"/>
              <a:sym typeface="Calibri"/>
            </a:endParaRPr>
          </a:p>
        </p:txBody>
      </p:sp>
      <p:pic>
        <p:nvPicPr>
          <p:cNvPr id="152" name="Google Shape;152;p25"/>
          <p:cNvPicPr preferRelativeResize="0"/>
          <p:nvPr/>
        </p:nvPicPr>
        <p:blipFill rotWithShape="1">
          <a:blip r:embed="rId6">
            <a:alphaModFix/>
          </a:blip>
          <a:srcRect b="0" l="0" r="0" t="10801"/>
          <a:stretch/>
        </p:blipFill>
        <p:spPr>
          <a:xfrm>
            <a:off x="6096000" y="3391528"/>
            <a:ext cx="2482564" cy="2952648"/>
          </a:xfrm>
          <a:prstGeom prst="rect">
            <a:avLst/>
          </a:prstGeom>
          <a:noFill/>
          <a:ln>
            <a:noFill/>
          </a:ln>
        </p:spPr>
      </p:pic>
      <p:sp>
        <p:nvSpPr>
          <p:cNvPr id="153" name="Google Shape;153;p25"/>
          <p:cNvSpPr txBox="1"/>
          <p:nvPr/>
        </p:nvSpPr>
        <p:spPr>
          <a:xfrm>
            <a:off x="5583077" y="5819416"/>
            <a:ext cx="2995500" cy="5850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lang="es-ES" sz="1600">
                <a:solidFill>
                  <a:srgbClr val="202124"/>
                </a:solidFill>
                <a:latin typeface="Calibri"/>
                <a:ea typeface="Calibri"/>
                <a:cs typeface="Calibri"/>
                <a:sym typeface="Calibri"/>
              </a:rPr>
              <a:t>Bateria zebra (sal fundida) de </a:t>
            </a:r>
            <a:r>
              <a:rPr lang="es-ES" sz="1600">
                <a:solidFill>
                  <a:srgbClr val="202124"/>
                </a:solidFill>
                <a:latin typeface="Calibri"/>
                <a:ea typeface="Calibri"/>
                <a:cs typeface="Calibri"/>
                <a:sym typeface="Calibri"/>
              </a:rPr>
              <a:t>autobús</a:t>
            </a:r>
            <a:r>
              <a:rPr lang="es-ES" sz="1600">
                <a:solidFill>
                  <a:srgbClr val="202124"/>
                </a:solidFill>
                <a:latin typeface="Calibri"/>
                <a:ea typeface="Calibri"/>
                <a:cs typeface="Calibri"/>
                <a:sym typeface="Calibri"/>
              </a:rPr>
              <a:t> </a:t>
            </a:r>
            <a:r>
              <a:rPr lang="es-ES" sz="1600">
                <a:solidFill>
                  <a:srgbClr val="202124"/>
                </a:solidFill>
                <a:latin typeface="Calibri"/>
                <a:ea typeface="Calibri"/>
                <a:cs typeface="Calibri"/>
                <a:sym typeface="Calibri"/>
              </a:rPr>
              <a:t>híbrido</a:t>
            </a:r>
            <a:r>
              <a:rPr lang="es-ES" sz="1600">
                <a:solidFill>
                  <a:srgbClr val="202124"/>
                </a:solidFill>
                <a:latin typeface="Calibri"/>
                <a:ea typeface="Calibri"/>
                <a:cs typeface="Calibri"/>
                <a:sym typeface="Calibri"/>
              </a:rPr>
              <a:t>. 600 V, 38Ah</a:t>
            </a:r>
            <a:endParaRPr b="0" i="0" sz="1600" u="none" cap="none" strike="noStrike">
              <a:solidFill>
                <a:srgbClr val="202124"/>
              </a:solidFill>
              <a:latin typeface="Calibri"/>
              <a:ea typeface="Calibri"/>
              <a:cs typeface="Calibri"/>
              <a:sym typeface="Calibri"/>
            </a:endParaRPr>
          </a:p>
        </p:txBody>
      </p:sp>
      <p:sp>
        <p:nvSpPr>
          <p:cNvPr id="154" name="Google Shape;154;p25"/>
          <p:cNvSpPr txBox="1"/>
          <p:nvPr/>
        </p:nvSpPr>
        <p:spPr>
          <a:xfrm>
            <a:off x="9033088" y="5480725"/>
            <a:ext cx="2251200" cy="3387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lang="es-ES" sz="1600">
                <a:solidFill>
                  <a:srgbClr val="202124"/>
                </a:solidFill>
                <a:latin typeface="Calibri"/>
                <a:ea typeface="Calibri"/>
                <a:cs typeface="Calibri"/>
                <a:sym typeface="Calibri"/>
              </a:rPr>
              <a:t>Conjunto motor inversor</a:t>
            </a:r>
            <a:endParaRPr b="0" i="0" sz="1600" u="none" cap="none" strike="noStrike">
              <a:solidFill>
                <a:srgbClr val="202124"/>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g34626555984_0_40"/>
          <p:cNvSpPr txBox="1"/>
          <p:nvPr>
            <p:ph idx="12" type="sldNum"/>
          </p:nvPr>
        </p:nvSpPr>
        <p:spPr>
          <a:xfrm>
            <a:off x="8736463" y="6232227"/>
            <a:ext cx="28443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160" name="Google Shape;160;g34626555984_0_40"/>
          <p:cNvSpPr txBox="1"/>
          <p:nvPr/>
        </p:nvSpPr>
        <p:spPr>
          <a:xfrm>
            <a:off x="1019341" y="620688"/>
            <a:ext cx="10392000" cy="792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rPr b="1" i="0" lang="es-ES" sz="2800" u="none" cap="none" strike="noStrike">
                <a:solidFill>
                  <a:srgbClr val="FF0000"/>
                </a:solidFill>
                <a:latin typeface="Arial"/>
                <a:ea typeface="Arial"/>
                <a:cs typeface="Arial"/>
                <a:sym typeface="Arial"/>
              </a:rPr>
              <a:t>2. CURSO DE </a:t>
            </a:r>
            <a:r>
              <a:rPr b="1" lang="es-ES" sz="2800">
                <a:solidFill>
                  <a:srgbClr val="FF0000"/>
                </a:solidFill>
              </a:rPr>
              <a:t>ESPECIALIZACIÓN</a:t>
            </a:r>
            <a:r>
              <a:rPr b="1" i="0" lang="es-ES" sz="2800" u="none" cap="none" strike="noStrike">
                <a:solidFill>
                  <a:srgbClr val="FF0000"/>
                </a:solidFill>
                <a:latin typeface="Arial"/>
                <a:ea typeface="Arial"/>
                <a:cs typeface="Arial"/>
                <a:sym typeface="Arial"/>
              </a:rPr>
              <a:t> HIBRIDOS Y ELECTRICOS </a:t>
            </a:r>
            <a:endParaRPr b="0" i="0" sz="1800" u="none" cap="none" strike="noStrike">
              <a:solidFill>
                <a:srgbClr val="FF0000"/>
              </a:solidFill>
              <a:latin typeface="Calibri"/>
              <a:ea typeface="Calibri"/>
              <a:cs typeface="Calibri"/>
              <a:sym typeface="Calibri"/>
            </a:endParaRPr>
          </a:p>
        </p:txBody>
      </p:sp>
      <p:cxnSp>
        <p:nvCxnSpPr>
          <p:cNvPr id="161" name="Google Shape;161;g34626555984_0_40"/>
          <p:cNvCxnSpPr/>
          <p:nvPr/>
        </p:nvCxnSpPr>
        <p:spPr>
          <a:xfrm>
            <a:off x="5756987" y="1485556"/>
            <a:ext cx="0" cy="1014900"/>
          </a:xfrm>
          <a:prstGeom prst="straightConnector1">
            <a:avLst/>
          </a:prstGeom>
          <a:noFill/>
          <a:ln cap="flat" cmpd="sng" w="76200">
            <a:solidFill>
              <a:schemeClr val="dk1"/>
            </a:solidFill>
            <a:prstDash val="solid"/>
            <a:round/>
            <a:headEnd len="sm" w="sm" type="none"/>
            <a:tailEnd len="sm" w="sm" type="none"/>
          </a:ln>
          <a:effectLst>
            <a:outerShdw blurRad="40000" rotWithShape="0" dir="5400000" dist="20000">
              <a:srgbClr val="000000">
                <a:alpha val="37650"/>
              </a:srgbClr>
            </a:outerShdw>
          </a:effectLst>
        </p:spPr>
      </p:cxnSp>
      <p:sp>
        <p:nvSpPr>
          <p:cNvPr id="162" name="Google Shape;162;g34626555984_0_40"/>
          <p:cNvSpPr txBox="1"/>
          <p:nvPr/>
        </p:nvSpPr>
        <p:spPr>
          <a:xfrm>
            <a:off x="712078" y="1366952"/>
            <a:ext cx="6061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s-ES" sz="1800">
                <a:latin typeface="Calibri"/>
                <a:ea typeface="Calibri"/>
                <a:cs typeface="Calibri"/>
                <a:sym typeface="Calibri"/>
              </a:rPr>
              <a:t>VOLKSWAGEN ID5 GTX (2022)</a:t>
            </a:r>
            <a:endParaRPr b="1" i="0" sz="1400" u="none" cap="none" strike="noStrike">
              <a:solidFill>
                <a:srgbClr val="000000"/>
              </a:solidFill>
              <a:latin typeface="Calibri"/>
              <a:ea typeface="Calibri"/>
              <a:cs typeface="Calibri"/>
              <a:sym typeface="Calibri"/>
            </a:endParaRPr>
          </a:p>
        </p:txBody>
      </p:sp>
      <p:sp>
        <p:nvSpPr>
          <p:cNvPr id="163" name="Google Shape;163;g34626555984_0_40"/>
          <p:cNvSpPr txBox="1"/>
          <p:nvPr/>
        </p:nvSpPr>
        <p:spPr>
          <a:xfrm>
            <a:off x="615836" y="3450764"/>
            <a:ext cx="4582500" cy="1323600"/>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0000"/>
              </a:buClr>
              <a:buSzPts val="2000"/>
              <a:buFont typeface="Arial"/>
              <a:buChar char="-"/>
            </a:pPr>
            <a:r>
              <a:rPr b="0" i="0" lang="es-ES" sz="2000" u="none" cap="none" strike="noStrike">
                <a:solidFill>
                  <a:srgbClr val="202124"/>
                </a:solidFill>
                <a:latin typeface="Calibri"/>
                <a:ea typeface="Calibri"/>
                <a:cs typeface="Calibri"/>
                <a:sym typeface="Calibri"/>
              </a:rPr>
              <a:t>Despieces de elementos.</a:t>
            </a:r>
            <a:endParaRPr/>
          </a:p>
          <a:p>
            <a:pPr indent="-342900" lvl="0" marL="342900" marR="0" rtl="0" algn="just">
              <a:lnSpc>
                <a:spcPct val="100000"/>
              </a:lnSpc>
              <a:spcBef>
                <a:spcPts val="0"/>
              </a:spcBef>
              <a:spcAft>
                <a:spcPts val="0"/>
              </a:spcAft>
              <a:buClr>
                <a:srgbClr val="000000"/>
              </a:buClr>
              <a:buSzPts val="2000"/>
              <a:buFont typeface="Arial"/>
              <a:buChar char="-"/>
            </a:pPr>
            <a:r>
              <a:rPr b="0" i="0" lang="es-ES" sz="2000" u="none" cap="none" strike="noStrike">
                <a:solidFill>
                  <a:srgbClr val="202124"/>
                </a:solidFill>
                <a:latin typeface="Calibri"/>
                <a:ea typeface="Calibri"/>
                <a:cs typeface="Calibri"/>
                <a:sym typeface="Calibri"/>
              </a:rPr>
              <a:t>Comprobación de elementos.</a:t>
            </a:r>
            <a:endParaRPr/>
          </a:p>
          <a:p>
            <a:pPr indent="-342900" lvl="0" marL="342900" marR="0" rtl="0" algn="just">
              <a:lnSpc>
                <a:spcPct val="100000"/>
              </a:lnSpc>
              <a:spcBef>
                <a:spcPts val="0"/>
              </a:spcBef>
              <a:spcAft>
                <a:spcPts val="0"/>
              </a:spcAft>
              <a:buClr>
                <a:srgbClr val="000000"/>
              </a:buClr>
              <a:buSzPts val="2000"/>
              <a:buFont typeface="Arial"/>
              <a:buChar char="-"/>
            </a:pPr>
            <a:r>
              <a:rPr b="0" i="0" lang="es-ES" sz="2000" u="none" cap="none" strike="noStrike">
                <a:solidFill>
                  <a:srgbClr val="202124"/>
                </a:solidFill>
                <a:latin typeface="Calibri"/>
                <a:ea typeface="Calibri"/>
                <a:cs typeface="Calibri"/>
                <a:sym typeface="Calibri"/>
              </a:rPr>
              <a:t>Diagnosis mediante maquina de diagnosis </a:t>
            </a:r>
            <a:endParaRPr/>
          </a:p>
        </p:txBody>
      </p:sp>
      <p:pic>
        <p:nvPicPr>
          <p:cNvPr id="164" name="Google Shape;164;g34626555984_0_40"/>
          <p:cNvPicPr preferRelativeResize="0"/>
          <p:nvPr/>
        </p:nvPicPr>
        <p:blipFill rotWithShape="1">
          <a:blip r:embed="rId3">
            <a:alphaModFix/>
          </a:blip>
          <a:srcRect b="0" l="0" r="0" t="0"/>
          <a:stretch/>
        </p:blipFill>
        <p:spPr>
          <a:xfrm>
            <a:off x="615825" y="1877075"/>
            <a:ext cx="5657474" cy="4243100"/>
          </a:xfrm>
          <a:prstGeom prst="rect">
            <a:avLst/>
          </a:prstGeom>
          <a:noFill/>
          <a:ln>
            <a:noFill/>
          </a:ln>
        </p:spPr>
      </p:pic>
      <p:pic>
        <p:nvPicPr>
          <p:cNvPr id="165" name="Google Shape;165;g34626555984_0_40"/>
          <p:cNvPicPr preferRelativeResize="0"/>
          <p:nvPr/>
        </p:nvPicPr>
        <p:blipFill>
          <a:blip r:embed="rId4">
            <a:alphaModFix/>
          </a:blip>
          <a:stretch>
            <a:fillRect/>
          </a:stretch>
        </p:blipFill>
        <p:spPr>
          <a:xfrm>
            <a:off x="6491875" y="1432050"/>
            <a:ext cx="5106700" cy="3830001"/>
          </a:xfrm>
          <a:prstGeom prst="rect">
            <a:avLst/>
          </a:prstGeom>
          <a:noFill/>
          <a:ln>
            <a:noFill/>
          </a:ln>
        </p:spPr>
      </p:pic>
      <p:sp>
        <p:nvSpPr>
          <p:cNvPr id="166" name="Google Shape;166;g34626555984_0_40"/>
          <p:cNvSpPr txBox="1"/>
          <p:nvPr/>
        </p:nvSpPr>
        <p:spPr>
          <a:xfrm>
            <a:off x="7568375" y="5400925"/>
            <a:ext cx="30000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ES" u="sng">
                <a:solidFill>
                  <a:schemeClr val="hlink"/>
                </a:solidFill>
                <a:hlinkClick r:id="rId5"/>
              </a:rPr>
              <a:t>https://drive.google.com/file/d/1LK4hHwgwgli-lC5A4LXH3diHo5ogO-4B/view?usp=drive_link</a:t>
            </a:r>
            <a:endParaRPr/>
          </a:p>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g34626555984_0_7"/>
          <p:cNvSpPr txBox="1"/>
          <p:nvPr>
            <p:ph idx="12" type="sldNum"/>
          </p:nvPr>
        </p:nvSpPr>
        <p:spPr>
          <a:xfrm>
            <a:off x="8736463" y="6232227"/>
            <a:ext cx="28443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172" name="Google Shape;172;g34626555984_0_7"/>
          <p:cNvSpPr txBox="1"/>
          <p:nvPr/>
        </p:nvSpPr>
        <p:spPr>
          <a:xfrm>
            <a:off x="1019341" y="620688"/>
            <a:ext cx="10392000" cy="792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rPr b="1" i="0" lang="es-ES" sz="2800" u="none" cap="none" strike="noStrike">
                <a:solidFill>
                  <a:srgbClr val="FF0000"/>
                </a:solidFill>
                <a:latin typeface="Arial"/>
                <a:ea typeface="Arial"/>
                <a:cs typeface="Arial"/>
                <a:sym typeface="Arial"/>
              </a:rPr>
              <a:t>2. CURSO DE </a:t>
            </a:r>
            <a:r>
              <a:rPr b="1" lang="es-ES" sz="2800">
                <a:solidFill>
                  <a:srgbClr val="FF0000"/>
                </a:solidFill>
              </a:rPr>
              <a:t>ESPECIALIZACIÓN</a:t>
            </a:r>
            <a:r>
              <a:rPr b="1" i="0" lang="es-ES" sz="2800" u="none" cap="none" strike="noStrike">
                <a:solidFill>
                  <a:srgbClr val="FF0000"/>
                </a:solidFill>
                <a:latin typeface="Arial"/>
                <a:ea typeface="Arial"/>
                <a:cs typeface="Arial"/>
                <a:sym typeface="Arial"/>
              </a:rPr>
              <a:t> HIBRIDOS Y ELECTRICOS </a:t>
            </a:r>
            <a:endParaRPr b="0" i="0" sz="1800" u="none" cap="none" strike="noStrike">
              <a:solidFill>
                <a:srgbClr val="FF0000"/>
              </a:solidFill>
              <a:latin typeface="Calibri"/>
              <a:ea typeface="Calibri"/>
              <a:cs typeface="Calibri"/>
              <a:sym typeface="Calibri"/>
            </a:endParaRPr>
          </a:p>
        </p:txBody>
      </p:sp>
      <p:cxnSp>
        <p:nvCxnSpPr>
          <p:cNvPr id="173" name="Google Shape;173;g34626555984_0_7"/>
          <p:cNvCxnSpPr/>
          <p:nvPr/>
        </p:nvCxnSpPr>
        <p:spPr>
          <a:xfrm>
            <a:off x="5756987" y="1485556"/>
            <a:ext cx="0" cy="1014900"/>
          </a:xfrm>
          <a:prstGeom prst="straightConnector1">
            <a:avLst/>
          </a:prstGeom>
          <a:noFill/>
          <a:ln cap="flat" cmpd="sng" w="76200">
            <a:solidFill>
              <a:schemeClr val="dk1"/>
            </a:solidFill>
            <a:prstDash val="solid"/>
            <a:round/>
            <a:headEnd len="sm" w="sm" type="none"/>
            <a:tailEnd len="sm" w="sm" type="none"/>
          </a:ln>
          <a:effectLst>
            <a:outerShdw blurRad="40000" rotWithShape="0" dir="5400000" dist="20000">
              <a:srgbClr val="000000">
                <a:alpha val="37650"/>
              </a:srgbClr>
            </a:outerShdw>
          </a:effectLst>
        </p:spPr>
      </p:cxnSp>
      <p:sp>
        <p:nvSpPr>
          <p:cNvPr id="174" name="Google Shape;174;g34626555984_0_7"/>
          <p:cNvSpPr txBox="1"/>
          <p:nvPr/>
        </p:nvSpPr>
        <p:spPr>
          <a:xfrm>
            <a:off x="615828" y="1175702"/>
            <a:ext cx="6061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1800" u="none" cap="none" strike="noStrike">
                <a:solidFill>
                  <a:srgbClr val="000000"/>
                </a:solidFill>
                <a:latin typeface="Calibri"/>
                <a:ea typeface="Calibri"/>
                <a:cs typeface="Calibri"/>
                <a:sym typeface="Calibri"/>
              </a:rPr>
              <a:t>DIAGNOSIS DE </a:t>
            </a:r>
            <a:r>
              <a:rPr b="1" lang="es-ES" sz="1800">
                <a:latin typeface="Calibri"/>
                <a:ea typeface="Calibri"/>
                <a:cs typeface="Calibri"/>
                <a:sym typeface="Calibri"/>
              </a:rPr>
              <a:t>VEHÍCULOS</a:t>
            </a:r>
            <a:endParaRPr b="1" i="0" sz="1400" u="none" cap="none" strike="noStrike">
              <a:solidFill>
                <a:srgbClr val="000000"/>
              </a:solidFill>
              <a:latin typeface="Calibri"/>
              <a:ea typeface="Calibri"/>
              <a:cs typeface="Calibri"/>
              <a:sym typeface="Calibri"/>
            </a:endParaRPr>
          </a:p>
        </p:txBody>
      </p:sp>
      <p:sp>
        <p:nvSpPr>
          <p:cNvPr id="175" name="Google Shape;175;g34626555984_0_7"/>
          <p:cNvSpPr txBox="1"/>
          <p:nvPr/>
        </p:nvSpPr>
        <p:spPr>
          <a:xfrm>
            <a:off x="615836" y="3450764"/>
            <a:ext cx="4582500" cy="1323600"/>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0000"/>
              </a:buClr>
              <a:buSzPts val="2000"/>
              <a:buFont typeface="Arial"/>
              <a:buChar char="-"/>
            </a:pPr>
            <a:r>
              <a:rPr b="0" i="0" lang="es-ES" sz="2000" u="none" cap="none" strike="noStrike">
                <a:solidFill>
                  <a:srgbClr val="202124"/>
                </a:solidFill>
                <a:latin typeface="Calibri"/>
                <a:ea typeface="Calibri"/>
                <a:cs typeface="Calibri"/>
                <a:sym typeface="Calibri"/>
              </a:rPr>
              <a:t>Despieces de elementos.</a:t>
            </a:r>
            <a:endParaRPr/>
          </a:p>
          <a:p>
            <a:pPr indent="-342900" lvl="0" marL="342900" marR="0" rtl="0" algn="just">
              <a:lnSpc>
                <a:spcPct val="100000"/>
              </a:lnSpc>
              <a:spcBef>
                <a:spcPts val="0"/>
              </a:spcBef>
              <a:spcAft>
                <a:spcPts val="0"/>
              </a:spcAft>
              <a:buClr>
                <a:srgbClr val="000000"/>
              </a:buClr>
              <a:buSzPts val="2000"/>
              <a:buFont typeface="Arial"/>
              <a:buChar char="-"/>
            </a:pPr>
            <a:r>
              <a:rPr b="0" i="0" lang="es-ES" sz="2000" u="none" cap="none" strike="noStrike">
                <a:solidFill>
                  <a:srgbClr val="202124"/>
                </a:solidFill>
                <a:latin typeface="Calibri"/>
                <a:ea typeface="Calibri"/>
                <a:cs typeface="Calibri"/>
                <a:sym typeface="Calibri"/>
              </a:rPr>
              <a:t>Comprobación de elementos.</a:t>
            </a:r>
            <a:endParaRPr/>
          </a:p>
          <a:p>
            <a:pPr indent="-342900" lvl="0" marL="342900" marR="0" rtl="0" algn="just">
              <a:lnSpc>
                <a:spcPct val="100000"/>
              </a:lnSpc>
              <a:spcBef>
                <a:spcPts val="0"/>
              </a:spcBef>
              <a:spcAft>
                <a:spcPts val="0"/>
              </a:spcAft>
              <a:buClr>
                <a:srgbClr val="000000"/>
              </a:buClr>
              <a:buSzPts val="2000"/>
              <a:buFont typeface="Arial"/>
              <a:buChar char="-"/>
            </a:pPr>
            <a:r>
              <a:rPr b="0" i="0" lang="es-ES" sz="2000" u="none" cap="none" strike="noStrike">
                <a:solidFill>
                  <a:srgbClr val="202124"/>
                </a:solidFill>
                <a:latin typeface="Calibri"/>
                <a:ea typeface="Calibri"/>
                <a:cs typeface="Calibri"/>
                <a:sym typeface="Calibri"/>
              </a:rPr>
              <a:t>Diagnosis mediante maquina de diagnosis </a:t>
            </a:r>
            <a:endParaRPr/>
          </a:p>
        </p:txBody>
      </p:sp>
      <p:pic>
        <p:nvPicPr>
          <p:cNvPr id="176" name="Google Shape;176;g34626555984_0_7"/>
          <p:cNvPicPr preferRelativeResize="0"/>
          <p:nvPr/>
        </p:nvPicPr>
        <p:blipFill>
          <a:blip r:embed="rId3">
            <a:alphaModFix/>
          </a:blip>
          <a:stretch>
            <a:fillRect/>
          </a:stretch>
        </p:blipFill>
        <p:spPr>
          <a:xfrm>
            <a:off x="716100" y="1602426"/>
            <a:ext cx="4974648" cy="3730975"/>
          </a:xfrm>
          <a:prstGeom prst="rect">
            <a:avLst/>
          </a:prstGeom>
          <a:noFill/>
          <a:ln>
            <a:noFill/>
          </a:ln>
        </p:spPr>
      </p:pic>
      <p:pic>
        <p:nvPicPr>
          <p:cNvPr id="177" name="Google Shape;177;g34626555984_0_7"/>
          <p:cNvPicPr preferRelativeResize="0"/>
          <p:nvPr/>
        </p:nvPicPr>
        <p:blipFill>
          <a:blip r:embed="rId4">
            <a:alphaModFix/>
          </a:blip>
          <a:stretch>
            <a:fillRect/>
          </a:stretch>
        </p:blipFill>
        <p:spPr>
          <a:xfrm>
            <a:off x="5438450" y="4178425"/>
            <a:ext cx="1693494" cy="2258002"/>
          </a:xfrm>
          <a:prstGeom prst="rect">
            <a:avLst/>
          </a:prstGeom>
          <a:noFill/>
          <a:ln>
            <a:noFill/>
          </a:ln>
        </p:spPr>
      </p:pic>
      <p:sp>
        <p:nvSpPr>
          <p:cNvPr id="178" name="Google Shape;178;g34626555984_0_7"/>
          <p:cNvSpPr txBox="1"/>
          <p:nvPr/>
        </p:nvSpPr>
        <p:spPr>
          <a:xfrm>
            <a:off x="716100" y="4600575"/>
            <a:ext cx="4582500" cy="5850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lang="es-ES" sz="1600">
                <a:solidFill>
                  <a:srgbClr val="202124"/>
                </a:solidFill>
                <a:latin typeface="Calibri"/>
                <a:ea typeface="Calibri"/>
                <a:cs typeface="Calibri"/>
                <a:sym typeface="Calibri"/>
              </a:rPr>
              <a:t>Gráfica</a:t>
            </a:r>
            <a:r>
              <a:rPr lang="es-ES" sz="1600">
                <a:solidFill>
                  <a:srgbClr val="202124"/>
                </a:solidFill>
                <a:latin typeface="Calibri"/>
                <a:ea typeface="Calibri"/>
                <a:cs typeface="Calibri"/>
                <a:sym typeface="Calibri"/>
              </a:rPr>
              <a:t> de tensiones parciales  de </a:t>
            </a:r>
            <a:r>
              <a:rPr lang="es-ES" sz="1600">
                <a:solidFill>
                  <a:srgbClr val="202124"/>
                </a:solidFill>
                <a:latin typeface="Calibri"/>
                <a:ea typeface="Calibri"/>
                <a:cs typeface="Calibri"/>
                <a:sym typeface="Calibri"/>
              </a:rPr>
              <a:t>batería</a:t>
            </a:r>
            <a:r>
              <a:rPr lang="es-ES" sz="1600">
                <a:solidFill>
                  <a:srgbClr val="202124"/>
                </a:solidFill>
                <a:latin typeface="Calibri"/>
                <a:ea typeface="Calibri"/>
                <a:cs typeface="Calibri"/>
                <a:sym typeface="Calibri"/>
              </a:rPr>
              <a:t> en Lexus LS600 mediante </a:t>
            </a:r>
            <a:r>
              <a:rPr lang="es-ES" sz="1600">
                <a:solidFill>
                  <a:srgbClr val="202124"/>
                </a:solidFill>
                <a:latin typeface="Calibri"/>
                <a:ea typeface="Calibri"/>
                <a:cs typeface="Calibri"/>
                <a:sym typeface="Calibri"/>
              </a:rPr>
              <a:t>máquina</a:t>
            </a:r>
            <a:r>
              <a:rPr lang="es-ES" sz="1600">
                <a:solidFill>
                  <a:srgbClr val="202124"/>
                </a:solidFill>
                <a:latin typeface="Calibri"/>
                <a:ea typeface="Calibri"/>
                <a:cs typeface="Calibri"/>
                <a:sym typeface="Calibri"/>
              </a:rPr>
              <a:t> de diagnosis KTS.</a:t>
            </a:r>
            <a:endParaRPr b="0" i="0" sz="1600" u="none" cap="none" strike="noStrike">
              <a:solidFill>
                <a:srgbClr val="202124"/>
              </a:solidFill>
              <a:latin typeface="Calibri"/>
              <a:ea typeface="Calibri"/>
              <a:cs typeface="Calibri"/>
              <a:sym typeface="Calibri"/>
            </a:endParaRPr>
          </a:p>
        </p:txBody>
      </p:sp>
      <p:pic>
        <p:nvPicPr>
          <p:cNvPr id="179" name="Google Shape;179;g34626555984_0_7"/>
          <p:cNvPicPr preferRelativeResize="0"/>
          <p:nvPr/>
        </p:nvPicPr>
        <p:blipFill rotWithShape="1">
          <a:blip r:embed="rId5">
            <a:alphaModFix/>
          </a:blip>
          <a:srcRect b="13372" l="0" r="0" t="7218"/>
          <a:stretch/>
        </p:blipFill>
        <p:spPr>
          <a:xfrm>
            <a:off x="7673101" y="4328900"/>
            <a:ext cx="3538826" cy="2107526"/>
          </a:xfrm>
          <a:prstGeom prst="rect">
            <a:avLst/>
          </a:prstGeom>
          <a:noFill/>
          <a:ln>
            <a:noFill/>
          </a:ln>
        </p:spPr>
      </p:pic>
      <p:pic>
        <p:nvPicPr>
          <p:cNvPr id="180" name="Google Shape;180;g34626555984_0_7"/>
          <p:cNvPicPr preferRelativeResize="0"/>
          <p:nvPr/>
        </p:nvPicPr>
        <p:blipFill>
          <a:blip r:embed="rId6">
            <a:alphaModFix/>
          </a:blip>
          <a:stretch>
            <a:fillRect/>
          </a:stretch>
        </p:blipFill>
        <p:spPr>
          <a:xfrm>
            <a:off x="6785946" y="1335150"/>
            <a:ext cx="4425974" cy="2916774"/>
          </a:xfrm>
          <a:prstGeom prst="rect">
            <a:avLst/>
          </a:prstGeom>
          <a:noFill/>
          <a:ln>
            <a:noFill/>
          </a:ln>
        </p:spPr>
      </p:pic>
      <p:sp>
        <p:nvSpPr>
          <p:cNvPr id="181" name="Google Shape;181;g34626555984_0_7"/>
          <p:cNvSpPr txBox="1"/>
          <p:nvPr/>
        </p:nvSpPr>
        <p:spPr>
          <a:xfrm>
            <a:off x="6828850" y="3593425"/>
            <a:ext cx="4425900" cy="5850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lang="es-ES" sz="1600">
                <a:solidFill>
                  <a:srgbClr val="202124"/>
                </a:solidFill>
                <a:latin typeface="Calibri"/>
                <a:ea typeface="Calibri"/>
                <a:cs typeface="Calibri"/>
                <a:sym typeface="Calibri"/>
              </a:rPr>
              <a:t>Informe Estado de salud </a:t>
            </a:r>
            <a:r>
              <a:rPr lang="es-ES" sz="1600">
                <a:solidFill>
                  <a:srgbClr val="202124"/>
                </a:solidFill>
                <a:latin typeface="Calibri"/>
                <a:ea typeface="Calibri"/>
                <a:cs typeface="Calibri"/>
                <a:sym typeface="Calibri"/>
              </a:rPr>
              <a:t>batería</a:t>
            </a:r>
            <a:r>
              <a:rPr lang="es-ES" sz="1600">
                <a:solidFill>
                  <a:srgbClr val="202124"/>
                </a:solidFill>
                <a:latin typeface="Calibri"/>
                <a:ea typeface="Calibri"/>
                <a:cs typeface="Calibri"/>
                <a:sym typeface="Calibri"/>
              </a:rPr>
              <a:t> (SOH) con máquina diagnosis AUTEL</a:t>
            </a:r>
            <a:r>
              <a:rPr lang="es-ES" sz="1600">
                <a:solidFill>
                  <a:srgbClr val="202124"/>
                </a:solidFill>
                <a:latin typeface="Calibri"/>
                <a:ea typeface="Calibri"/>
                <a:cs typeface="Calibri"/>
                <a:sym typeface="Calibri"/>
              </a:rPr>
              <a:t>.</a:t>
            </a:r>
            <a:endParaRPr b="0" i="0" sz="1600" u="none" cap="none" strike="noStrike">
              <a:solidFill>
                <a:srgbClr val="202124"/>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2019-06-11T21:19:49Z</dcterms:created>
  <dc:creator>Álvaro</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1A715F24-4386-4A66-A90D-ED1F03EE57CA</vt:lpwstr>
  </property>
  <property fmtid="{D5CDD505-2E9C-101B-9397-08002B2CF9AE}" pid="3" name="ArticulatePath">
    <vt:lpwstr>0-plantilla_powerpoint_16x9</vt:lpwstr>
  </property>
</Properties>
</file>